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2BA5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DDC55-14E8-495F-A2CA-AC5A4B870F8B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3471E-052C-4B56-BE83-9628471CA5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3471E-052C-4B56-BE83-9628471CA50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3471E-052C-4B56-BE83-9628471CA50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55D7-B6B0-4F81-825C-29EC080088C0}" type="datetimeFigureOut">
              <a:rPr lang="it-IT" smtClean="0"/>
              <a:pPr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267F-B2BC-441A-B25F-7B457089B69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fredo\Desktop\Jovanotti-Le-tasche-piene-di-sassi-(occhi-pieni-di-te)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Dichiarazione dei Diritti del Fanciullo (ONU - 1959)</a:t>
            </a:r>
            <a:r>
              <a:rPr lang="it-IT" sz="4800" dirty="0">
                <a:solidFill>
                  <a:srgbClr val="FF0000"/>
                </a:solidFill>
              </a:rPr>
              <a:t/>
            </a:r>
            <a:br>
              <a:rPr lang="it-IT" sz="4800" dirty="0">
                <a:solidFill>
                  <a:srgbClr val="FF0000"/>
                </a:solidFill>
              </a:rPr>
            </a:b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Documento ufficiale  dell’ </a:t>
            </a:r>
            <a:r>
              <a:rPr lang="it-IT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it-IT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 adottato dal Consiglio Comunale dei Ragazzi di Misilmeri</a:t>
            </a:r>
            <a:endParaRPr lang="it-IT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Jovanotti-Le-tasche-piene-di-sassi-(occhi-pieni-di-t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077072"/>
            <a:ext cx="8568952" cy="3068960"/>
          </a:xfrm>
        </p:spPr>
        <p:txBody>
          <a:bodyPr>
            <a:normAutofit fontScale="90000"/>
          </a:bodyPr>
          <a:lstStyle/>
          <a:p>
            <a:r>
              <a:rPr lang="it-IT" sz="2000" i="1" dirty="0">
                <a:solidFill>
                  <a:srgbClr val="FF0000"/>
                </a:solidFill>
              </a:rPr>
              <a:t>Principio nono</a:t>
            </a:r>
            <a:r>
              <a:rPr lang="it-IT" sz="2000" dirty="0"/>
              <a:t>: il fanciullo deve essere protetto contro ogni forma di negligenza, di crudeltà o di sfruttamento. Egli non deve essere sottoposto a nessuna forma di tratta. Il fanciullo non deve essere inserito nell’attività produttiva prima di aver raggiunto un'età minima adatta. In nessun caso deve essere costretto o autorizzato ad assumere un occupazione o un impiego che </a:t>
            </a:r>
            <a:r>
              <a:rPr lang="it-IT" sz="2000" dirty="0" err="1"/>
              <a:t>nuocciano</a:t>
            </a:r>
            <a:r>
              <a:rPr lang="it-IT" sz="2000" dirty="0"/>
              <a:t> alla sua salute o che ostacolino il suo sviluppo fisico, mentale, o morale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 </a:t>
            </a:r>
            <a:br>
              <a:rPr lang="it-IT" dirty="0"/>
            </a:br>
            <a:endParaRPr lang="it-IT" dirty="0"/>
          </a:p>
        </p:txBody>
      </p:sp>
      <p:sp>
        <p:nvSpPr>
          <p:cNvPr id="24578" name="AutoShape 2" descr="data:image/jpeg;base64,/9j/4AAQSkZJRgABAQAAAQABAAD/2wCEAAkGBhQPEBAQEBQQDxAQEA8QEBUQFBAPEA8PFBAVFRQQFBQXHCYeFxojGRQUHy8gJCcpLCwsFR4xNTAqNSYrLCkBCQoKDgwOGg8PFykcHCQpKSkpKSkpKSkpKSkpKSwpKSkpKSksKSksLCkpKSksKSwpKSwsKSksLDUpKSksKSkpLP/AABEIALcBEwMBIgACEQEDEQH/xAAbAAABBQEBAAAAAAAAAAAAAAAFAAEDBAYCB//EAEIQAAEDAQUDBwoFAwMFAQAAAAEAAgMRBAUSITEGQVETImFxc4GRIzIzNFJyobGywQcUQmLRFSTwgsLhF0ODkvEW/8QAGQEAAwEBAQAAAAAAAAAAAAAAAAIDAQQF/8QAIxEAAgICAgICAwEAAAAAAAAAAAECEQMxEiEEQTJCFCJRE//aAAwDAQACEQMRAD8A9hv71absysAVv7+9Wm7NywJUMuy2PQgnTJ1IqOkmToMHThME6DRJJJIAcJJkqoMOk65ToAdJMnQAkkkkAJJJJACSTJ0AJJMnQAk6ZPVADpJk7QgBJLrClRaByknITIASMbLenPZu+pqDoxst6c9k76mrY/JCy0zWhJJJdRzg+/vVpuzcsCVvr+9Wm7MrAKGXZbHodOEycKRUSdMnQYJOmToNEkXUSUc+h71gEc1qpkNSaDrKeJ441J+az963wGPaBU76DXMZfdDpeXtPN5zY+AJbUdJS8iihZpLXtRZoTR8zMQ1DavcO5qgi20srjlIe9pHfmgQ2UoPNaOrJU5tkZNWNz3afNZzQ3+RvrNeMcoBY9rgeBVpeQ2iN0DvLMcwj9Ta06+hFLo2zLHNAkxt3tlFCegOH8J0TcT0pJUrtvVlobiYesbwVcqtEHTJVTEoASSZOgBwnXNUqrQOkkySAHCM3c8cmMmnM6gcUGCK3YeZ3lPj2JPRexD2W+ASqPZb4BMG1SLaK5CyteYHJ5ADMaAIQjVtFY3d3zQVRybLQEjGy3pz2bvqag6MbLenPZu+pqSPyQ0tM1oSSCS6jnB9/+rTe4VgFv7/9Wm9wrAKGXZbHodJME6kVHTpkkAOkmT1QA6gtcmFjnHcDwUyDbS2zCyOPfK8DL2G5uPyHesejYq3QMsN18pI6V2eI/DgK6Baqy2QAUoFRsDMhRF4MlJHT6H/LBcPiFFbboqM8ma1mKwXe93slY5jgCCPBYG+dkm4i6PyetRTInqXoloNUHtjOKXk1odxTXZhrtt89glaa5V481w9kr1S7LybaImys0dqN7Xb2lYC+LJjaej4hT7A3oY5XQHNsladDwNe8KqlZGeOj0Oqaq5qmqnIHdUqrjEnqgDtJNVIlAHSQK5qnqgDoFE7qdk7r+yFojdR87u+6eGxJ6L1c+9TMflRQuYRmASDw4qWKM60IA48VcgR2kVY7qQMrQSt5ruooAVHIVxjIxsr6c9m75tQYoxsr6c9k76mpI/JDy0zXBJJJdRzg+/8A1ab3CsAt/f8A6tN7hWAXPl2Wx6EE6ZJTKnSSYJ0AKqSZOEAOgV/xh8sA3gSdwOH+EcQu0x4rTH0tdTuSS0Pj2dxOwilQwAc9x3HgF2LezINlDj06nqVe+rodKzCw0z+Fc0CubY2VkjXPwUaX6Ysbg72nVpw3bkRiq2WlJrSs2llnLhqhd52rAecaDjwVyOkYwk6DU7+lC7dA2c4CQWO5tQf1cDwUnJFFF1YOk2msxOEuc88QSAOK7MoeAWOxsPHMt6ap49i8D2uxvIYC1jXgOa1prkPElXLPcLYRRpNPgqTjH0JCUvsCLbHQILdEWC2wkZB0g/5WlvyINYehArmj5S0xDex2Pw/+pI7Gn2j0DEmxqF0i4MyucdFrGumlVBKpWvWmFmqSjaV3VaB0nC5qnQBJG2pA4kDxWhstjZHpUneTvWfsnpGe8PmtEGj/ACqpBEpsae1BhooYbdzg3iS3/PBV7YfKeCqOko+PpmA+DlQWug6/Q96zpWiKz0ooXDgT80mQ3GcIxsp6c9k76moMUZ2U9Oeyd9TVOG0UlpmuCSQSXSc4Pv8A9Wm7Mrz9egX/AOrTdmV5+oZdlseh0kklIqOkmToASVUgkUAOq2AGZrhQ4GuB4gmlFYQ7+n0tXLNrVzMJA38Mu5LIriSb7DTNVJJwGShhsr9SMPvEDvpqoZY6kgTR4huaC/PgTXJZxLNxXsrSXVHjMjw1zyMIccnBvCqpsuVjX8ykbcWMhgAxO4uKr2uOY5vlLOAjGXxVGz2d8cgfykzm1Bc0nDiG8VoVPijoUevkbKSQFvSELtMytx3pZnNzbaYd1ThlHXQZ/BD7bZTIC6zuZaWjXkj5RvvRnnBM4/wjBrT6BV7SYmkHe1yAXbecUEgcQ7ERhLv0jooj0FiM5c1+JjWg461BFd2eir2zZBrgww1AaRXGa4hxrrVJ7KJR96CxtFQDxAPcVHy6gmdhFKUpQBUn2lWs4qC7J1ZjkQOG0K/BMmTEaCzHKUFVInqw0phSWqeq4qukAWLGfKM94fNaMLLRy4SHClQahWJdoZGAnA19NzSQT4qkWkTlFvQQth8oe5D7U+joe3H0uQy27Xta7FIxzK7siUFtm2gkdGI2O5smOrqN3EfdbzRqgz08FAbSKPf7x/lV7LtFKWh3JNIPB4/hdOtPKFzsJZU6EgnQcFk5JroWMWn2Ioxsp6c9k76moMUZ2T9Oeyd9TVOPyQ8tM14SSCS6jnB9/wDqs3Zlef0XoF/+qzdmV58oZNlseh06ZJSKjpVSXL3UWGpW6HcaAnVDrZeADS6uA0rR3yT2m9Gxt5QOxU1HRXPJAr0szrTaIsNRG+teBAqRT+VKTvR6OHCo9tGjuu2NcNHPBAc3MAZ6guOeRV907qEAhlRozLxOpQJ9ICwigDKAgeycijQKpB9HHnjUrM5LasUuGQuIafNcTSvUjdntzRQCgGWQoAq953THKKuPJuGjwQ0jrrke9ee2m3SseRiJAJo5pyIrqscWVWRNUen2i3xjMip7lRtV6x0OgXnr7ze7V7lC+0OOpce9FMdOJqrRfjQTQoBarz5+NpIdXUZHxCGvXAG8rFFI3/Q9AuG85JIg6Z3KNLsIdIS54aP0iu6qNwWpsgc6vNacLRuJ4rMbMWxslnwMIxsJBB9o55qWzWG0sD2FzPKuJFAS1laDXdSlUr6HiouIZtc0R5pLXHOg31Wct0OA1GladR4IlZNljY8b7Q7HL52KpDS08P8ANyzVqv8AbNaHRs5zRUkjQUyAC3jKyWThVpl6JyvwSIXG5XYXp0czDVnkV2NyFWd6IxuVESZZBT1UYK7qtA6XcABezFSmIVrpSqjqpLPHiewcXN+efwQYZ/amzAuOGlKu060Iu27akGi1d8xco954uKr2Cy0Heka7HUughZBRoHQrAUTF3VaKdEo1smfLnsnfU1BKo1sl6c9k76mpofJCy0zYpJJLpOcH7Qeqz+4V58vQb/8AVZuzK8+UMmy2PQk9UySkVOkJ2ivZtljZI8OLS8NOEVAqDmUVWS/EO+DDC2EBpFoxhxcK0a2mQ6c9VqXJ0Clx7QUuxkF4OYIS1wcaPaKZDeS3XSqnvGGJlqdIzJjfJRsB5jWtGHEBxNCsXs9a/wClXbPbRT81bC6CyV85sbcnSD/VU/8AjHFZGO/5xTyjyB7Rqtlg6/UvHy7lcv4eg33egBJcaMBGI60bXNCtpPxHL8cVl5sbhTlCCJDXXCP0/NY633xJMKPOXRlXrQ5rlTHj47OfPn5vovG3SSUY58jwKlrS5zgDqaAlEbqvzAWslAdHpWnOYP4UF1WLCWyO11aP9xRu+dnBIBLFRrz5w0a7pHArr/Gc4Wcqy8ZGiFwNfGJI6Oa4VBYQ4ITabvw8VlrILRDIWx8tG/eGY2/Aao1YG2zlWSS8s9gNHB7h5pHCveuX8eXpHUvIXsvWa53vzpkh19vELcILcfDUhR39FaJLRI6NswZk1uHFQtAA3HeanvQ6G4Z3GnJvHEv5o+K2HjSb0ZPyVVHNyXpJBKXR1dUEvHENzxdy1v8A1HLG0azG79xoO+iFbOXS6KaXHhJEQ0zHOd/wgt5WfDI/CKNxuAHCitPxlx5NEsfkyTcUzaS7SPve7rRC7m2qx/3MYYSOWsgyljpvLBR1OHUsRd9sMTsQ7xuIXd03m+yTRzxGkkTg5tdDuLSN4IqCOlbN2ytkvXy93zRWSd+clktBwhkm/knDPDXTI92gnSDkx7LOHNDhmCBRXoXKCxfh/ecTcDY4HNBqCZAct4ByNN6OWPY21hvlWwtd+2SoPiFzvHRdZE9kVneicT1Abgnj1YSOLCHj4LqMEZEEdYI+aEYXWlSAquxylaVoEoKsWU0xP9lhp7zuaPn8FVBVtjPIPdxkY3uAJ+60xlOQJoBSqdyUZSmk4XQK4BTgoA7qjWyXpz2TvqaglUb2RPlz2TvqatjtCy0zZJJJLpOcH3/6tN2ZXn9F6LesWOGRp0LSFkn3ENxI66FSnFtlYSS2B6JkRfc7xoQfgoH2B4/Se7NRcWU5IzO1m0v5GIFoD5pDSNprTpcaZkbusrL3td8j2R2i+ZeQZQuhs8bQLVMDnRrP+2D7T8+haq3YLI+0XraWh5s+Gz3fE/R0+HnSkdDi6nuk8F5Het6SWqV80zjJJISXOPyA3DoXRCNIlKVssbRX+62SNcWtiiiY2KCJvmQwtFGsHE8TvKElyRTFOKRvK6sbavaDoXCvUuJGqSxGkjOtatis1EfO5M8Qf+FqITkG/tA+CBWOz+iHQPkjMY5y9qEejhm7J4xXm8NOpL8uRoe45ppWPPoy1ruLhUKvNYn83FM8lz2t5oDRTfTVM7WhEWRCa1oq14W8RNaCQXlwAApUiufwVSawOy8rIak1rhOVctyd9yspVtcftOJJKz9vQ1Rvs5uR2J9pfxcxo6mtP3Kzl/jDMR7XO76UPyC2d32MRRU6yTxKx20bvKg6ZGnioZ1WMpidzBBSwpF64L15Z2WWG3hIBQSSD/W7+VYu2/HwytcXOc0mjwSTVu/UoYUjuWNBZ6xY7WaBzHOoQCCCdCjVnvaWlOUees1+a872OvAnHCTXDR7K7gfOHj81sLPKuVqnR0p2rDbbaXedhd1gA9xCmczIObm34tPAoXHIrlltZYdxByIOhC0wnaUTlOGzRt3veX9wyQvED5uXQfsVevF5ODLmBgDTu6e9aYVCkw5rlxXLTmsGLK6C4BXQWAdVRzZD1g9k76moFVHNkPWD2T/qamjtCy0zaJJJLoOcr3gfJP8AdKzzZytBeXopPdKzKxgWBOF0HgqquXOzwjrd0cB1rDTxn8WdpfzNr/LsPkrLVuWjpjm892Te4rBvK1v4nMb/AFK0FgA9HipvfybcR66rIlOYc4k2NMQmKAGlcurJ6RnvLhxUtiFZG9CFsGehXc0YWuO4fZWLK7E6qoWHzAiVgbmvdho8+WyzIq9ofnH2n+0rqaZUppvN7X/asegSLNARl0/NdtOSrWZ9Wjq+6mhmBcQtTBollYS1Z+/7OHxE5VbpxWla8aITfVjJY4DeEs48otGwdMwTm0XNFbmi1G9UyvHao70JKmaZKqRgFtm5sNpZ+5rm+Iqt1DMsFs+yswPsgu+wWvimXNk2dOJfqH45VZZIhFnnVyOZKhmgnG9WWSmlKmnwQ6ORWY3rTCySud4TApFAFlpXVVCxykBWAdo7sef7g9k/6mIBVHtjfWHdk/6mJo7Flpm2SSSXQc5WvL0MnulZlaW8z5GT3Ss1VYwI5pcIyzc44WD93E9AGfgniiwimp3k6k7yk+OpY7hjHUXAUPwK7WGnhf4mWYsvK01/WWSD3XRt+4Pgsc4L3zbbYZt5Na5rhFOwYWuIqx7a1wPpnka57qrxu/8AZW0WJxbPG5o3PaC6Jw4h4y8aFPZgDJSDd66ordguqa0HDBFJM7hG1z6dZGnegAccyrt2xc8V4/IL1XYb8JhCYrTbedKKuEFGuYw/pLz+o76aV4oX+I9nAvPJoaBZ4qYQAN/BbDuSBlOw+YidlFAT4KjYYKgBEZua2gXtR0cMtlKaTMqs9hIHaNPwVhsBJqu3Rbv3MP2W0CdEFmdhaOpQOJa7EFfii5oqRpoo3wcFjjYJ9kjJq5jVWSOUb008UNGWSns0hC1Mxoz99XWQ7E0a69az07KL1B0TXjMCqCXncjczhB7lx5cFu0Xhk9MwhXUcZcQACSdwW+sOz1mnYHmNoeMnhpc3MaGgO9XmbPwsFGRhnS2tfivMnKnR1xjfZl7psPJNJd57tegcERa9EX3KNziPeChdc7xphd1GnzXM7bs6k0lSGhmV6G0IcbI9urXDuNFNEVhvQZimV6KRB4HIjZymsQIMcpKquwqZpQBIwqRrlEF20rAJao9sYf7h3ZP+piz4R/Yv1h3ZP+piaO0LP4s3KSSS6TmB9/8Aq03uHRYdkx3E/JbfaE/2s/ZlecdZJ61HI6ZbGrQesVpLjh1q13iBUfELsWsbwQhlxZzx9Zy3HmlROkIcRWtHOArnXMpVJ0a4dh1swO9d6imoOtcwUCFqPBdst46QmUxeAS/psWvJQ17OOvyVhkYaKNAaODQAPAIcy38HAqwy28R4JuSF4stLzP8AEUB9sFNWQsa7rJc4fAhejC1DqXm19OEtstDtRylAehvN+QXRgVyJZOkQWKLC0HoTvzTyvpkoOWpqvXRxjuloMkzIjQk60DvAp2WlnerDZASOBBHdRUFZQnjpnwJ8DmoHz4claGbADvFO9pp9k3IMOuaWzSoJNSrkMgIXQjaNAoAWtK1AXR0KTECKHeqP5sdy5NrA36JGakc2KbC+VraEVBV9ts6x1GqDRzsY5z61xCh4K6yUEAjMFeL5MGpWejhlaoIttY4+IopWSA7geqiFVXTVzIsw5EBuJCtxQV9l3WAgkEpGhPzRCz2k76H4J0Iwoy72HWNv+nJWI7ljOmJviVXsts41CL2W1A7x3pqQjbKv/wCer5rgevJRvuaRv6a9Wa0MFCNFPhA4hY4IFNmQdCW6gjrBCZoWyMVdaHrFVDJdjHasHdzUvAdZDLI9sV6y7sX/AFMXclxMOhe34hXtm7q5KcuxBw5Nw3g+c3+EKDTNc00alJIJKxAGbSD+0tHZlecNrp/lEyS58uy+LQRuRlLRGTxNdPZKhtb3CR45vnvp/wCxSSS/Uf7Dcud7QfgmfKNKcUkko1HHJ5Cm9dCRwpQpkloDyXg5rXEjRpI8FkAaVPGp70kl6fgrpnF5XoHz2jNPDZi/OuSSS9RHEW2WAdakcMNOtJJNQlg3lPOHsynwOf3VK3X+yIloBJCZJRyScVaLQSeylHfMsvmNAH7nfwrpLg3FK5oyzwtJSSSY23G2PJJOjiyXi2VxZE10hGpccLR07lJJLzxExrXyu0qKMZTU56pJJou1Yj2FYbuwisjy476ZN7gouVjrhaD3ZBOkneOM1UlYqm46J2wV4jwKZ0Rb0hJJcPk4IRVxVHRgyyk6bLEBRCBqSS89HUy/A1ELOEkkwjCEDqK7HIRv+6dJaKTstJ6D8FI21Dq+KSSwCZjwVeuvzz7p+YSSWgFkkkloH//Z"/>
          <p:cNvSpPr>
            <a:spLocks noChangeAspect="1" noChangeArrowheads="1"/>
          </p:cNvSpPr>
          <p:nvPr/>
        </p:nvSpPr>
        <p:spPr bwMode="auto">
          <a:xfrm>
            <a:off x="63500" y="-665163"/>
            <a:ext cx="2028825" cy="1352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0" name="AutoShape 4" descr="data:image/jpeg;base64,/9j/4AAQSkZJRgABAQAAAQABAAD/2wCEAAkGBhQPEBAQEBQQDxAQEA8QEBUQFBAPEA8PFBAVFRQQFBQXHCYeFxojGRQUHy8gJCcpLCwsFR4xNTAqNSYrLCkBCQoKDgwOGg8PFykcHCQpKSkpKSkpKSkpKSkpKSwpKSkpKSksKSksLCkpKSksKSwpKSwsKSksLDUpKSksKSkpLP/AABEIALcBEwMBIgACEQEDEQH/xAAbAAABBQEBAAAAAAAAAAAAAAAFAAEDBAYCB//EAEIQAAEDAQUDBwoFAwMFAQAAAAEAAgMRBAUSITEGQVETImFxc4GRIzIzNFJyobGywQcUQmLRFSTwgsLhF0ODkvEW/8QAGQEAAwEBAQAAAAAAAAAAAAAAAAIDAQQF/8QAIxEAAgICAgICAwEAAAAAAAAAAAECEQMxEiEEQTJCFCJRE//aAAwDAQACEQMRAD8A9hv71absysAVv7+9Wm7NywJUMuy2PQgnTJ1IqOkmToMHThME6DRJJJIAcJJkqoMOk65ToAdJMnQAkkkkAJJJJACSTJ0AJJMnQAk6ZPVADpJk7QgBJLrClRaByknITIASMbLenPZu+pqDoxst6c9k76mrY/JCy0zWhJJJdRzg+/vVpuzcsCVvr+9Wm7MrAKGXZbHodOEycKRUSdMnQYJOmToNEkXUSUc+h71gEc1qpkNSaDrKeJ441J+az963wGPaBU76DXMZfdDpeXtPN5zY+AJbUdJS8iihZpLXtRZoTR8zMQ1DavcO5qgi20srjlIe9pHfmgQ2UoPNaOrJU5tkZNWNz3afNZzQ3+RvrNeMcoBY9rgeBVpeQ2iN0DvLMcwj9Ta06+hFLo2zLHNAkxt3tlFCegOH8J0TcT0pJUrtvVlobiYesbwVcqtEHTJVTEoASSZOgBwnXNUqrQOkkySAHCM3c8cmMmnM6gcUGCK3YeZ3lPj2JPRexD2W+ASqPZb4BMG1SLaK5CyteYHJ5ADMaAIQjVtFY3d3zQVRybLQEjGy3pz2bvqag6MbLenPZu+pqSPyQ0tM1oSSCS6jnB9/+rTe4VgFv7/9Wm9wrAKGXZbHodJME6kVHTpkkAOkmT1QA6gtcmFjnHcDwUyDbS2zCyOPfK8DL2G5uPyHesejYq3QMsN18pI6V2eI/DgK6Baqy2QAUoFRsDMhRF4MlJHT6H/LBcPiFFbboqM8ma1mKwXe93slY5jgCCPBYG+dkm4i6PyetRTInqXoloNUHtjOKXk1odxTXZhrtt89glaa5V481w9kr1S7LybaImys0dqN7Xb2lYC+LJjaej4hT7A3oY5XQHNsladDwNe8KqlZGeOj0Oqaq5qmqnIHdUqrjEnqgDtJNVIlAHSQK5qnqgDoFE7qdk7r+yFojdR87u+6eGxJ6L1c+9TMflRQuYRmASDw4qWKM60IA48VcgR2kVY7qQMrQSt5ruooAVHIVxjIxsr6c9m75tQYoxsr6c9k76mpI/JDy0zXBJJJdRzg+/8A1ab3CsAt/f8A6tN7hWAXPl2Wx6EE6ZJTKnSSYJ0AKqSZOEAOgV/xh8sA3gSdwOH+EcQu0x4rTH0tdTuSS0Pj2dxOwilQwAc9x3HgF2LezINlDj06nqVe+rodKzCw0z+Fc0CubY2VkjXPwUaX6Ysbg72nVpw3bkRiq2WlJrSs2llnLhqhd52rAecaDjwVyOkYwk6DU7+lC7dA2c4CQWO5tQf1cDwUnJFFF1YOk2msxOEuc88QSAOK7MoeAWOxsPHMt6ap49i8D2uxvIYC1jXgOa1prkPElXLPcLYRRpNPgqTjH0JCUvsCLbHQILdEWC2wkZB0g/5WlvyINYehArmj5S0xDex2Pw/+pI7Gn2j0DEmxqF0i4MyucdFrGumlVBKpWvWmFmqSjaV3VaB0nC5qnQBJG2pA4kDxWhstjZHpUneTvWfsnpGe8PmtEGj/ACqpBEpsae1BhooYbdzg3iS3/PBV7YfKeCqOko+PpmA+DlQWug6/Q96zpWiKz0ooXDgT80mQ3GcIxsp6c9k76moMUZ2U9Oeyd9TVOG0UlpmuCSQSXSc4Pv8A9Wm7Mrz9egX/AOrTdmV5+oZdlseh0kklIqOkmToASVUgkUAOq2AGZrhQ4GuB4gmlFYQ7+n0tXLNrVzMJA38Mu5LIriSb7DTNVJJwGShhsr9SMPvEDvpqoZY6kgTR4huaC/PgTXJZxLNxXsrSXVHjMjw1zyMIccnBvCqpsuVjX8ykbcWMhgAxO4uKr2uOY5vlLOAjGXxVGz2d8cgfykzm1Bc0nDiG8VoVPijoUevkbKSQFvSELtMytx3pZnNzbaYd1ThlHXQZ/BD7bZTIC6zuZaWjXkj5RvvRnnBM4/wjBrT6BV7SYmkHe1yAXbecUEgcQ7ERhLv0jooj0FiM5c1+JjWg461BFd2eir2zZBrgww1AaRXGa4hxrrVJ7KJR96CxtFQDxAPcVHy6gmdhFKUpQBUn2lWs4qC7J1ZjkQOG0K/BMmTEaCzHKUFVInqw0phSWqeq4qukAWLGfKM94fNaMLLRy4SHClQahWJdoZGAnA19NzSQT4qkWkTlFvQQth8oe5D7U+joe3H0uQy27Xta7FIxzK7siUFtm2gkdGI2O5smOrqN3EfdbzRqgz08FAbSKPf7x/lV7LtFKWh3JNIPB4/hdOtPKFzsJZU6EgnQcFk5JroWMWn2Ioxsp6c9k76moMUZ2T9Oeyd9TVOPyQ8tM14SSCS6jnB9/wDqs3Zlef0XoF/+qzdmV58oZNlseh06ZJSKjpVSXL3UWGpW6HcaAnVDrZeADS6uA0rR3yT2m9Gxt5QOxU1HRXPJAr0szrTaIsNRG+teBAqRT+VKTvR6OHCo9tGjuu2NcNHPBAc3MAZ6guOeRV907qEAhlRozLxOpQJ9ICwigDKAgeycijQKpB9HHnjUrM5LasUuGQuIafNcTSvUjdntzRQCgGWQoAq953THKKuPJuGjwQ0jrrke9ee2m3SseRiJAJo5pyIrqscWVWRNUen2i3xjMip7lRtV6x0OgXnr7ze7V7lC+0OOpce9FMdOJqrRfjQTQoBarz5+NpIdXUZHxCGvXAG8rFFI3/Q9AuG85JIg6Z3KNLsIdIS54aP0iu6qNwWpsgc6vNacLRuJ4rMbMWxslnwMIxsJBB9o55qWzWG0sD2FzPKuJFAS1laDXdSlUr6HiouIZtc0R5pLXHOg31Wct0OA1GladR4IlZNljY8b7Q7HL52KpDS08P8ANyzVqv8AbNaHRs5zRUkjQUyAC3jKyWThVpl6JyvwSIXG5XYXp0czDVnkV2NyFWd6IxuVESZZBT1UYK7qtA6XcABezFSmIVrpSqjqpLPHiewcXN+efwQYZ/amzAuOGlKu060Iu27akGi1d8xco954uKr2Cy0Heka7HUughZBRoHQrAUTF3VaKdEo1smfLnsnfU1BKo1sl6c9k76mpofJCy0zYpJJLpOcH7Qeqz+4V58vQb/8AVZuzK8+UMmy2PQk9UySkVOkJ2ivZtljZI8OLS8NOEVAqDmUVWS/EO+DDC2EBpFoxhxcK0a2mQ6c9VqXJ0Clx7QUuxkF4OYIS1wcaPaKZDeS3XSqnvGGJlqdIzJjfJRsB5jWtGHEBxNCsXs9a/wClXbPbRT81bC6CyV85sbcnSD/VU/8AjHFZGO/5xTyjyB7Rqtlg6/UvHy7lcv4eg33egBJcaMBGI60bXNCtpPxHL8cVl5sbhTlCCJDXXCP0/NY633xJMKPOXRlXrQ5rlTHj47OfPn5vovG3SSUY58jwKlrS5zgDqaAlEbqvzAWslAdHpWnOYP4UF1WLCWyO11aP9xRu+dnBIBLFRrz5w0a7pHArr/Gc4Wcqy8ZGiFwNfGJI6Oa4VBYQ4ITabvw8VlrILRDIWx8tG/eGY2/Aao1YG2zlWSS8s9gNHB7h5pHCveuX8eXpHUvIXsvWa53vzpkh19vELcILcfDUhR39FaJLRI6NswZk1uHFQtAA3HeanvQ6G4Z3GnJvHEv5o+K2HjSb0ZPyVVHNyXpJBKXR1dUEvHENzxdy1v8A1HLG0azG79xoO+iFbOXS6KaXHhJEQ0zHOd/wgt5WfDI/CKNxuAHCitPxlx5NEsfkyTcUzaS7SPve7rRC7m2qx/3MYYSOWsgyljpvLBR1OHUsRd9sMTsQ7xuIXd03m+yTRzxGkkTg5tdDuLSN4IqCOlbN2ytkvXy93zRWSd+clktBwhkm/knDPDXTI92gnSDkx7LOHNDhmCBRXoXKCxfh/ecTcDY4HNBqCZAct4ByNN6OWPY21hvlWwtd+2SoPiFzvHRdZE9kVneicT1Abgnj1YSOLCHj4LqMEZEEdYI+aEYXWlSAquxylaVoEoKsWU0xP9lhp7zuaPn8FVBVtjPIPdxkY3uAJ+60xlOQJoBSqdyUZSmk4XQK4BTgoA7qjWyXpz2TvqaglUb2RPlz2TvqatjtCy0zZJJJLpOcH3/6tN2ZXn9F6LesWOGRp0LSFkn3ENxI66FSnFtlYSS2B6JkRfc7xoQfgoH2B4/Se7NRcWU5IzO1m0v5GIFoD5pDSNprTpcaZkbusrL3td8j2R2i+ZeQZQuhs8bQLVMDnRrP+2D7T8+haq3YLI+0XraWh5s+Gz3fE/R0+HnSkdDi6nuk8F5Het6SWqV80zjJJISXOPyA3DoXRCNIlKVssbRX+62SNcWtiiiY2KCJvmQwtFGsHE8TvKElyRTFOKRvK6sbavaDoXCvUuJGqSxGkjOtatis1EfO5M8Qf+FqITkG/tA+CBWOz+iHQPkjMY5y9qEejhm7J4xXm8NOpL8uRoe45ppWPPoy1ruLhUKvNYn83FM8lz2t5oDRTfTVM7WhEWRCa1oq14W8RNaCQXlwAApUiufwVSawOy8rIak1rhOVctyd9yspVtcftOJJKz9vQ1Rvs5uR2J9pfxcxo6mtP3Kzl/jDMR7XO76UPyC2d32MRRU6yTxKx20bvKg6ZGnioZ1WMpidzBBSwpF64L15Z2WWG3hIBQSSD/W7+VYu2/HwytcXOc0mjwSTVu/UoYUjuWNBZ6xY7WaBzHOoQCCCdCjVnvaWlOUees1+a872OvAnHCTXDR7K7gfOHj81sLPKuVqnR0p2rDbbaXedhd1gA9xCmczIObm34tPAoXHIrlltZYdxByIOhC0wnaUTlOGzRt3veX9wyQvED5uXQfsVevF5ODLmBgDTu6e9aYVCkw5rlxXLTmsGLK6C4BXQWAdVRzZD1g9k76moFVHNkPWD2T/qamjtCy0zaJJJLoOcr3gfJP8AdKzzZytBeXopPdKzKxgWBOF0HgqquXOzwjrd0cB1rDTxn8WdpfzNr/LsPkrLVuWjpjm892Te4rBvK1v4nMb/AFK0FgA9HipvfybcR66rIlOYc4k2NMQmKAGlcurJ6RnvLhxUtiFZG9CFsGehXc0YWuO4fZWLK7E6qoWHzAiVgbmvdho8+WyzIq9ofnH2n+0rqaZUppvN7X/asegSLNARl0/NdtOSrWZ9Wjq+6mhmBcQtTBollYS1Z+/7OHxE5VbpxWla8aITfVjJY4DeEs48otGwdMwTm0XNFbmi1G9UyvHao70JKmaZKqRgFtm5sNpZ+5rm+Iqt1DMsFs+yswPsgu+wWvimXNk2dOJfqH45VZZIhFnnVyOZKhmgnG9WWSmlKmnwQ6ORWY3rTCySud4TApFAFlpXVVCxykBWAdo7sef7g9k/6mIBVHtjfWHdk/6mJo7Flpm2SSSXQc5WvL0MnulZlaW8z5GT3Ss1VYwI5pcIyzc44WD93E9AGfgniiwimp3k6k7yk+OpY7hjHUXAUPwK7WGnhf4mWYsvK01/WWSD3XRt+4Pgsc4L3zbbYZt5Na5rhFOwYWuIqx7a1wPpnka57qrxu/8AZW0WJxbPG5o3PaC6Jw4h4y8aFPZgDJSDd66ordguqa0HDBFJM7hG1z6dZGnegAccyrt2xc8V4/IL1XYb8JhCYrTbedKKuEFGuYw/pLz+o76aV4oX+I9nAvPJoaBZ4qYQAN/BbDuSBlOw+YidlFAT4KjYYKgBEZua2gXtR0cMtlKaTMqs9hIHaNPwVhsBJqu3Rbv3MP2W0CdEFmdhaOpQOJa7EFfii5oqRpoo3wcFjjYJ9kjJq5jVWSOUb008UNGWSns0hC1Mxoz99XWQ7E0a69az07KL1B0TXjMCqCXncjczhB7lx5cFu0Xhk9MwhXUcZcQACSdwW+sOz1mnYHmNoeMnhpc3MaGgO9XmbPwsFGRhnS2tfivMnKnR1xjfZl7psPJNJd57tegcERa9EX3KNziPeChdc7xphd1GnzXM7bs6k0lSGhmV6G0IcbI9urXDuNFNEVhvQZimV6KRB4HIjZymsQIMcpKquwqZpQBIwqRrlEF20rAJao9sYf7h3ZP+piz4R/Yv1h3ZP+piaO0LP4s3KSSS6TmB9/8Aq03uHRYdkx3E/JbfaE/2s/ZlecdZJ61HI6ZbGrQesVpLjh1q13iBUfELsWsbwQhlxZzx9Zy3HmlROkIcRWtHOArnXMpVJ0a4dh1swO9d6imoOtcwUCFqPBdst46QmUxeAS/psWvJQ17OOvyVhkYaKNAaODQAPAIcy38HAqwy28R4JuSF4stLzP8AEUB9sFNWQsa7rJc4fAhejC1DqXm19OEtstDtRylAehvN+QXRgVyJZOkQWKLC0HoTvzTyvpkoOWpqvXRxjuloMkzIjQk60DvAp2WlnerDZASOBBHdRUFZQnjpnwJ8DmoHz4claGbADvFO9pp9k3IMOuaWzSoJNSrkMgIXQjaNAoAWtK1AXR0KTECKHeqP5sdy5NrA36JGakc2KbC+VraEVBV9ts6x1GqDRzsY5z61xCh4K6yUEAjMFeL5MGpWejhlaoIttY4+IopWSA7geqiFVXTVzIsw5EBuJCtxQV9l3WAgkEpGhPzRCz2k76H4J0Iwoy72HWNv+nJWI7ljOmJviVXsts41CL2W1A7x3pqQjbKv/wCer5rgevJRvuaRv6a9Wa0MFCNFPhA4hY4IFNmQdCW6gjrBCZoWyMVdaHrFVDJdjHasHdzUvAdZDLI9sV6y7sX/AFMXclxMOhe34hXtm7q5KcuxBw5Nw3g+c3+EKDTNc00alJIJKxAGbSD+0tHZlecNrp/lEyS58uy+LQRuRlLRGTxNdPZKhtb3CR45vnvp/wCxSSS/Uf7Dcud7QfgmfKNKcUkko1HHJ5Cm9dCRwpQpkloDyXg5rXEjRpI8FkAaVPGp70kl6fgrpnF5XoHz2jNPDZi/OuSSS9RHEW2WAdakcMNOtJJNQlg3lPOHsynwOf3VK3X+yIloBJCZJRyScVaLQSeylHfMsvmNAH7nfwrpLg3FK5oyzwtJSSSY23G2PJJOjiyXi2VxZE10hGpccLR07lJJLzxExrXyu0qKMZTU56pJJou1Yj2FYbuwisjy476ZN7gouVjrhaD3ZBOkneOM1UlYqm46J2wV4jwKZ0Rb0hJJcPk4IRVxVHRgyyk6bLEBRCBqSS89HUy/A1ELOEkkwjCEDqK7HIRv+6dJaKTstJ6D8FI21Dq+KSSwCZjwVeuvzz7p+YSSWgFkkkloH//Z"/>
          <p:cNvSpPr>
            <a:spLocks noChangeAspect="1" noChangeArrowheads="1"/>
          </p:cNvSpPr>
          <p:nvPr/>
        </p:nvSpPr>
        <p:spPr bwMode="auto">
          <a:xfrm>
            <a:off x="63500" y="-847725"/>
            <a:ext cx="2619375" cy="1743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8" name="Picture 4" descr="http://www.nadirpress.net/lavoro1_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7720"/>
            <a:ext cx="3240360" cy="3344515"/>
          </a:xfrm>
          <a:prstGeom prst="rect">
            <a:avLst/>
          </a:prstGeom>
          <a:noFill/>
        </p:spPr>
      </p:pic>
    </p:spTree>
  </p:cSld>
  <p:clrMapOvr>
    <a:masterClrMapping/>
  </p:clrMapOvr>
  <p:transition advTm="190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txBody>
          <a:bodyPr>
            <a:normAutofit fontScale="90000"/>
          </a:bodyPr>
          <a:lstStyle/>
          <a:p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>Principio decimo</a:t>
            </a:r>
            <a:r>
              <a:rPr lang="it-IT" sz="2000" dirty="0" smtClean="0"/>
              <a:t>: il fanciullo deve essere protetto contro le pratiche che possono portare alla discriminazione razziale, alla discriminazione religiosa e ad ogni altra forma di discriminazione Deve essere educato in uno spirito di comprensione, di tolleranza, di amicizia fra i popoli, di pace e di fratellanza universale, e nella consapevolezza che deve consacrare le sue energie e la sua intelligenza al servizio dei propri simili.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 </a:t>
            </a:r>
            <a:br>
              <a:rPr lang="it-IT" dirty="0" smtClean="0"/>
            </a:br>
            <a:r>
              <a:rPr lang="it-IT" dirty="0" smtClean="0"/>
              <a:t> 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6626" name="Picture 2" descr="http://1.bp.blogspot.com/-0spB3XuU-vQ/ToMRqRl2aJI/AAAAAAAAHI4/Cm-x_nBkJVw/s1600/7856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564903"/>
            <a:ext cx="5790704" cy="3864807"/>
          </a:xfrm>
          <a:prstGeom prst="rect">
            <a:avLst/>
          </a:prstGeom>
          <a:noFill/>
        </p:spPr>
      </p:pic>
      <p:pic>
        <p:nvPicPr>
          <p:cNvPr id="26628" name="Picture 4" descr="http://www.ic-manzoni-uboldo.it/alunni/images/stories/ceriani/arcobalenovalor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308920"/>
            <a:ext cx="4896544" cy="367240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1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149080"/>
            <a:ext cx="8625136" cy="2151112"/>
          </a:xfrm>
        </p:spPr>
        <p:txBody>
          <a:bodyPr>
            <a:noAutofit/>
          </a:bodyPr>
          <a:lstStyle/>
          <a:p>
            <a:pPr algn="l"/>
            <a:r>
              <a:rPr lang="it-IT" sz="1800" i="1" dirty="0">
                <a:solidFill>
                  <a:srgbClr val="FF0000"/>
                </a:solidFill>
              </a:rPr>
              <a:t>Principio primo: </a:t>
            </a:r>
            <a:r>
              <a:rPr lang="it-IT" sz="1800" dirty="0"/>
              <a:t>il fanciullo deve godere di tutti i diritti enunciati nella presente Dichiarazione. Questi diritti debbono </a:t>
            </a:r>
            <a:r>
              <a:rPr lang="it-IT" sz="1800"/>
              <a:t>essere </a:t>
            </a:r>
            <a:r>
              <a:rPr lang="it-IT" sz="1800" smtClean="0"/>
              <a:t>riconosciuti a </a:t>
            </a:r>
            <a:r>
              <a:rPr lang="it-IT" sz="1800" dirty="0"/>
              <a:t>tutti i fanciulli senza eccezione alcuna, e senza distinzione e discriminazione fondata sulla razza, il colore, il sesso, la lingua la religione </a:t>
            </a:r>
            <a:r>
              <a:rPr lang="it-IT" sz="1800" dirty="0" smtClean="0"/>
              <a:t>o opinioni </a:t>
            </a:r>
            <a:r>
              <a:rPr lang="it-IT" sz="1800" dirty="0"/>
              <a:t>politiche o di altro genere, l'origine nazionale o sociale, le condizioni economiche, la nascita, o ogni altra condizione sia che si riferisca al fanciullo stesso o alla sua famiglia.</a:t>
            </a:r>
            <a:br>
              <a:rPr lang="it-IT" sz="1800" dirty="0"/>
            </a:br>
            <a:endParaRPr lang="it-IT" sz="1800" dirty="0"/>
          </a:p>
        </p:txBody>
      </p:sp>
      <p:pic>
        <p:nvPicPr>
          <p:cNvPr id="1026" name="Picture 2" descr="http://us.123rf.com/400wm/400/400/cteconsulting/cteconsulting1103/cteconsulting110300056/9113643-l-39-immagine-di-una-bambini-di-razze-diverse-e-abbracci-in-piedi-uno-accanto-all-39-al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3810000" cy="381000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915816" y="54868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Siamo tutti uguali ! Noi non abbiamo pregiudizi</a:t>
            </a:r>
            <a:endParaRPr lang="it-IT" dirty="0"/>
          </a:p>
        </p:txBody>
      </p:sp>
    </p:spTree>
  </p:cSld>
  <p:clrMapOvr>
    <a:masterClrMapping/>
  </p:clrMapOvr>
  <p:transition advClick="0" advTm="241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ogdem.it/lodi/files/2011/11/bambi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88840"/>
            <a:ext cx="4905375" cy="32385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sz="2700" i="1" dirty="0"/>
              <a:t/>
            </a:r>
            <a:br>
              <a:rPr lang="it-IT" sz="2700" i="1" dirty="0"/>
            </a:br>
            <a:r>
              <a:rPr lang="it-IT" sz="2700" i="1" dirty="0" smtClean="0">
                <a:solidFill>
                  <a:srgbClr val="FF0000"/>
                </a:solidFill>
              </a:rPr>
              <a:t>Principio </a:t>
            </a:r>
            <a:r>
              <a:rPr lang="it-IT" sz="2700" i="1" dirty="0">
                <a:solidFill>
                  <a:srgbClr val="FF0000"/>
                </a:solidFill>
              </a:rPr>
              <a:t>terzo</a:t>
            </a:r>
            <a:r>
              <a:rPr lang="it-IT" sz="2700" dirty="0"/>
              <a:t>:</a:t>
            </a:r>
            <a:r>
              <a:rPr lang="it-IT" sz="2700" i="1" dirty="0"/>
              <a:t> </a:t>
            </a:r>
            <a:r>
              <a:rPr lang="it-IT" sz="2700" dirty="0"/>
              <a:t>il fanciullo ha diritto, sin  dalla nascita, a un nome e una nazionalità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19458" name="Picture 2" descr="http://crescereleggendo.files.wordpress.com/2009/08/genitori-impara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132856"/>
            <a:ext cx="3333750" cy="3000376"/>
          </a:xfrm>
          <a:prstGeom prst="rect">
            <a:avLst/>
          </a:prstGeom>
          <a:noFill/>
        </p:spPr>
      </p:pic>
      <p:pic>
        <p:nvPicPr>
          <p:cNvPr id="7172" name="Picture 4" descr="http://www.perlemamme.it/archivio/Image/bambini_bambi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700808"/>
            <a:ext cx="2857500" cy="40671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 advTm="34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0" y="486916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</a:rPr>
              <a:t>Principio secondo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2BA53F"/>
                </a:solidFill>
                <a:effectLst/>
                <a:latin typeface="Verdana" pitchFamily="34" charset="0"/>
                <a:ea typeface="Times New Roman" pitchFamily="18" charset="0"/>
              </a:rPr>
              <a:t>: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il fanciullo deve beneficiare di una speciale protezione  e godere di possibilità e facilitazioni, in base alla legge e ad altri provvedimenti, in modo da essere in grado di crescere in modo sano e normale sul piano fisico intellettuale morale spirituale e sociale in condizioni di libertà e di dignità. Nell'adozione delle leggi rivolte a tal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fine la considerazione determinante deve essere del fanciullo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2BA53F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2BA53F"/>
              </a:solidFill>
              <a:effectLst/>
              <a:latin typeface="Arial" pitchFamily="34" charset="0"/>
            </a:endParaRPr>
          </a:p>
        </p:txBody>
      </p:sp>
      <p:pic>
        <p:nvPicPr>
          <p:cNvPr id="4099" name="Picture 3" descr="http://mamma.pourfemme.it/img/bambini_mondo_giornata-dirit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4693" y="764704"/>
            <a:ext cx="4543091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8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858218"/>
          </a:xfrm>
        </p:spPr>
        <p:txBody>
          <a:bodyPr>
            <a:normAutofit fontScale="90000"/>
          </a:bodyPr>
          <a:lstStyle/>
          <a:p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>
                <a:solidFill>
                  <a:srgbClr val="FF0000"/>
                </a:solidFill>
              </a:rPr>
              <a:t>Principio </a:t>
            </a:r>
            <a:r>
              <a:rPr lang="it-IT" sz="2000" i="1" dirty="0">
                <a:solidFill>
                  <a:srgbClr val="FF0000"/>
                </a:solidFill>
              </a:rPr>
              <a:t>quarto</a:t>
            </a:r>
            <a:r>
              <a:rPr lang="it-IT" sz="2000" dirty="0"/>
              <a:t>: il fanciullo deve beneficiare della  sicurezza sociale.</a:t>
            </a:r>
            <a:br>
              <a:rPr lang="it-IT" sz="2000" dirty="0"/>
            </a:br>
            <a:r>
              <a:rPr lang="it-IT" sz="2000" dirty="0"/>
              <a:t>Deve poter crescere e svilupparsi in modo sano. A tal fine devono essere assicurate, a lui e alla madre le cure mediche e le protezioni sociali</a:t>
            </a:r>
            <a:br>
              <a:rPr lang="it-IT" sz="2000" dirty="0"/>
            </a:br>
            <a:r>
              <a:rPr lang="it-IT" sz="2000" dirty="0"/>
              <a:t>adeguate, specialmente nel periodo precedente e seguente alla nascita Il fanciullo ha diritto ad una alimentazione, ad un alloggio, a svaghi e a cure mediche adeguate.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414745" y="324433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it</a:t>
            </a:r>
            <a:endParaRPr lang="it-IT" dirty="0"/>
          </a:p>
        </p:txBody>
      </p:sp>
      <p:pic>
        <p:nvPicPr>
          <p:cNvPr id="18434" name="Picture 2" descr="http://mamma.pourfemme.it/wp-galleryo/nomi-bambini-n/foto_bambini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08920"/>
            <a:ext cx="4286250" cy="3143250"/>
          </a:xfrm>
          <a:prstGeom prst="rect">
            <a:avLst/>
          </a:prstGeom>
          <a:noFill/>
        </p:spPr>
      </p:pic>
    </p:spTree>
  </p:cSld>
  <p:clrMapOvr>
    <a:masterClrMapping/>
  </p:clrMapOvr>
  <p:transition advTm="1762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.</a:t>
            </a:r>
            <a:r>
              <a:rPr lang="it-IT" dirty="0"/>
              <a:t/>
            </a:r>
            <a:br>
              <a:rPr lang="it-IT" dirty="0"/>
            </a:br>
            <a:r>
              <a:rPr lang="it-IT" sz="2000" i="1" dirty="0" smtClean="0">
                <a:solidFill>
                  <a:srgbClr val="FF0000"/>
                </a:solidFill>
              </a:rPr>
              <a:t>Principio quinto</a:t>
            </a:r>
            <a:r>
              <a:rPr lang="it-IT" sz="2000" i="1" dirty="0" smtClean="0"/>
              <a:t>: </a:t>
            </a:r>
            <a:r>
              <a:rPr lang="it-IT" sz="2000" dirty="0" smtClean="0"/>
              <a:t>il fanciullo che si trova in una situazione di minoranza fisica, mentale o sociale ha diritto a ricevere il trattamento, l’educazione e le cure speciali di cui esso abbisogna per il suo stato o la sua condizione</a:t>
            </a:r>
            <a:r>
              <a:rPr lang="it-IT" dirty="0"/>
              <a:t> </a:t>
            </a:r>
            <a:br>
              <a:rPr lang="it-IT" dirty="0"/>
            </a:br>
            <a:endParaRPr lang="it-IT" dirty="0"/>
          </a:p>
        </p:txBody>
      </p:sp>
      <p:pic>
        <p:nvPicPr>
          <p:cNvPr id="20482" name="Picture 2" descr="http://t1.gstatic.com/images?q=tbn:ANd9GcQCR4Gdo8T1pWLBqNl1Ck_EIHTZs3OLpDfT9tM1PbQey6F933fF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80728"/>
            <a:ext cx="4126956" cy="3024336"/>
          </a:xfrm>
          <a:prstGeom prst="rect">
            <a:avLst/>
          </a:prstGeom>
          <a:noFill/>
        </p:spPr>
      </p:pic>
      <p:pic>
        <p:nvPicPr>
          <p:cNvPr id="5122" name="Picture 2" descr="http://www.diocesipadova.it/s2ewdiocesipadova/allegati/2336/disabilibambi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48680"/>
            <a:ext cx="3600400" cy="337449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276872"/>
          </a:xfrm>
        </p:spPr>
        <p:txBody>
          <a:bodyPr>
            <a:noAutofit/>
          </a:bodyPr>
          <a:lstStyle/>
          <a:p>
            <a:r>
              <a:rPr lang="it-IT" sz="1800" i="1" dirty="0">
                <a:solidFill>
                  <a:srgbClr val="FF0000"/>
                </a:solidFill>
              </a:rPr>
              <a:t>Principio sesto</a:t>
            </a:r>
            <a:r>
              <a:rPr lang="it-IT" sz="1800" dirty="0"/>
              <a:t>: il fanciullo, per lo sviluppo armonioso della sua personalità ha bisogno di amore e di comprensione. Egli deve, per quanto è possibile, crescere sotto le cure e la responsabilità dei genitori e, in ogni caso, in atmosfera d'affetto e di sicurezza materiale e morale. Salvo circostanze eccezionali, il bambino in tenera età non deve essere separato dalla madre. La società e i poteri pubblici hanno il dovere di aver cura particolare dei fanciulli senza famiglia o di quelli che non hanno sufficienti mezzi di sussistenza. E' desiderabile che alle famiglie numerose siano concessi sussidi statali o altre provvidenze per il mantenimento dei figli</a:t>
            </a:r>
          </a:p>
        </p:txBody>
      </p:sp>
      <p:pic>
        <p:nvPicPr>
          <p:cNvPr id="21506" name="Picture 2" descr="http://telechiara.net/genitorisidiventa/files/2009/11/mamma-neonato-due-te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1297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advTm="2428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645024"/>
            <a:ext cx="8435280" cy="2880320"/>
          </a:xfrm>
        </p:spPr>
        <p:txBody>
          <a:bodyPr>
            <a:noAutofit/>
          </a:bodyPr>
          <a:lstStyle/>
          <a:p>
            <a:r>
              <a:rPr lang="it-IT" sz="1800" i="1" dirty="0">
                <a:solidFill>
                  <a:srgbClr val="FF0000"/>
                </a:solidFill>
              </a:rPr>
              <a:t>Principio settimo</a:t>
            </a:r>
            <a:r>
              <a:rPr lang="it-IT" sz="1800" dirty="0"/>
              <a:t>: il fanciullo ha diritto a una educazione, che, almeno a livello elementare deve essere gratuita e obbligatoria. Egli ha diritto a godere di un educazione che contribuisca alla sua cultura generale e gli consenta, in una situazione di eguaglianza di possibilità, di sviluppare le sue facoltà, il suo giudizio personale e il suo senso di responsabilità morale e sociale, e di divenire un membro utile alla società. Il superiore interesse del fanciullo deve essere la guida di coloro che hanno la responsabilità della sua educazione e del suo orientamento; tale responsabilità incombe in primo luogo sui propri genitori 11 fanciullo deve avere tutte le possibilità di dedicarsi a giuochi e attività ricreative che devono essere orientate a fini educativi; la società e i poteri pubblici devono fare ogni sforzo per favorire la realizzazione di tale diritto</a:t>
            </a:r>
          </a:p>
        </p:txBody>
      </p:sp>
      <p:sp>
        <p:nvSpPr>
          <p:cNvPr id="22530" name="AutoShape 2" descr="data:image/jpeg;base64,/9j/4AAQSkZJRgABAQAAAQABAAD/2wBDAAkGBwgHBgkIBwgKCgkLDRYPDQwMDRsUFRAWIB0iIiAdHx8kKDQsJCYxJx8fLT0tMTU3Ojo6Iys/RD84QzQ5Ojf/2wBDAQoKCg0MDRoPDxo3JR8lNzc3Nzc3Nzc3Nzc3Nzc3Nzc3Nzc3Nzc3Nzc3Nzc3Nzc3Nzc3Nzc3Nzc3Nzc3Nzc3Nzf/wAARCACQAIcDASIAAhEBAxEB/8QAGwAAAgMBAQEAAAAAAAAAAAAABQYABAcDAQL/xABFEAACAQMDAgMFBQYCBwgDAAABAgMEBREAEiEGMRNBURQiYXGBBzKRocEVI0JSsbJiohYkU1RygpIlJjNDRHOD0bPS4f/EABoBAAIDAQEAAAAAAAAAAAAAAAAEAQIDBQb/xAAyEQABBAECAgcIAgMBAAAAAAABAAIDEQQSITFRMkFhcYGRoQUTFCKxwdHwM+EVQlLx/9oADAMBAAIRAxEAPwDcNTU1NCFNeE6F36+01lhRpQ0s8uRDTx43yEd/kB5k8DSBdbjX3ZnF0qW8IKGahpn2RRj1d+Cw9SxCnH3dLz5McOx3PIcVtFC6TcbDmna4dXWOhmeB65ZqhCA8FKpmdc+oQHH1xqgetkcsKe0VmB2aZo03fQMT+IGlKzeyXGOSG33Kl2wgbkoCrhM5xz93nB8vXV2COzyVMkArI6ipiUmWJqrcygd9yA4Hf00k/KyDwaG+pTTMaICyb9ETbrG9mUhLTblj/hL10mT8wIuNfcfV15J9+2W4j/DWSZ//ABaAU136WAdqeWhcIyqxSEHJY4UAgc5OiMlTZElq4phSI1HGJKjdGoEankEkjHlqpky/+vT+1Jjx+XqjK9WVCj99awT5+FUA/wByjX3D1pAXZai1XKBR/HtjkU/II5b8tLlFW9O19NUVFNNCsNON0zKzQ+GOeWxggcHk+mrgpKLwFnhqnWJ1BWTx9ykHsQWyPPUDIy2mjR8Co9xC7hfmmWLquyuB4lctOTxiqVoef+cDRaGaOZPEhkWRD2ZCCD9dIXsbnIgrlkIHKuoJ/FcY/DVBqGSmcyrA8Mh5MtGxBP1XDH6gjVx7QkaakZ5fhV+Daei7zWojU1ndv6kvFNGTHVR3FAThakBTn03oOPqpOmGh6wt8zLHXbqCUnaPaCBGxJwAJB7uSewOD8NNw5kMppp35HZYSY0sYsjZMeprwHIyCNe99NLBTU1NTQhTXh9Ne50FrOprHEJonu9GsqgqR4wyG9NQSAhZ3X3MTT119rZGCSSOsJxu8GnTdjaPVghf4llB7aWKOhfqikkqq+plihMrCGlhbKR48zn7zepPPyGADduohWdKW+mnBZWplSVC5UsDGVI3c4POc4PI0OTpeajSRKG83GjjfO4PTLNn4+435gA642PPGXPc51Os+QXUcwtLbbba9Vc+zWjenob3uYBlqjAsh4BCKfez6ZbOgCB7dYbhaKqiip7jG9PBU1kTgtNHK5LEnz4H4enOm+w2630XTc1qrqwzR1Bk8V3ien3B+CPeOe3x19x9LWCW21dBTSlhVlTJKKgSSZX7hBOe3pjHfPfTImbqJWBiOkV1Kt1PaqChhstPRQRU6zXKlid1QZdVYkBj58+Z8zoLfYfbOp6+iiP7uvudHTzkn+GNC7Af9SfUaYm6PLWGW3ftWrklM6Tw1M+XaJlxgDntx5EYzqvV9IVVNZqMWmrEt1pa01rTy+748jfez3+Hc845POhsjet37zUPjd1NQbqhIbfN1XFbYo4kaioovDRcLveUDsP8ADn89HPtBWCDpi20EzKkUlVTwMW7Ko7k/IDP00MufTl6WzVE8sC1t2uFwiqKlYSMKkeSq5OMgEAfDPnjOrt2FZ1DJ00l1tMkIesmappzuKqqowG448/11awS03w/CqAQCK4rn0BS2+k6g6iktTb6CJII4pd2/dwzNg+Yz/TQix9V3eOF6qorI6qGW3T1YiYBjAyHCgkc8nyPcEaL9MbKCxdWVMcRhiSrqBGnIARIxjHw740l0Ii/Yt1/ZYdkWypHWMeQJzIucegwOw9Dq7QHOdfZ9FVxLQ0DtWiteKOVLV+1qURzVlA1XLOjbPAVVVjk98Zb1+mvu3ywXSCSe01aV8CtsdWGyRPgQQAfqBx66AVXsd9vU9PT10KUsNkWlE5b3Ekkddozn4AfQjRDp+6Gk6RvNU1LTw1tv3xSvBjbNIiDa3HB7gZ+GlZsaN7dxumI53B3HZHLXca22EG2yhoVPv0U5O0H0XPvRntxjH+HnOniyXqlvEBaAlJo8CaB8b4z8QPI+RHB8tYZburatokkvcEjJjatyihII/wCMDAkXvwMH05030lXMrx3G2lBVwjKjflJVODsLDurDBBxx3xkEaq2WbDcGynUw9fJDo48gXGKdy5rV9TVO03GG626CtpifClXOD3U9ip9CCCCPUamuwuegfU3UklG9VbLdQVNXcRSeKvhtGiR794Qkuw80PbOs6q5ZrVa54ZZaugqUVUt8JWJ42jVFBZsbjnfuGMjuvxOne5pnrG4SH/c6ZB9DKf10t9XUy1ElU7OsSwWOrlEjj3dyywEA/PGNZvhZJu4XSs2RzdgaUSCKrrVWqSFykCECYAoNxYscEEf+WBnBwGOl649OrW32S229vAiSsBeVEIKxMpIwex+6wHlnv2Oit1uH7OnMyUrzu8Eez7vhoRJ7rSZIO3JB45OPLvrlT2+rlYVVHLPJOH8UTkLs3Z3E5b+EnOQD5nt30jhBvwzduf1Kcna50pX0/SFPBVZjrK+PcdsVKtW4DbRlju3bmHyK8/DXO52ySPqGmp4qyWGmnijVoZJy5V2dgWG7OeBj549dfV3vvs1PK9XDUNUbg6xCQiEyKeMqWyADgsvOccdyNUKOxJfaf268V1X7TKpkEmF8NRyQuWGCcDcVBG0HW4bvZFqA0EcaTHDaoxUrBBUTU03do2EeQvkQVQA5HxGPj50qCe6SXGoiNcq0onENM7xyMZ2Izke/gDaVOcY94aEyX289MUkMRemuEdQjGmmlJLLtwCpwfIkcZPz0a6Lvct0tEVPDtSeFmWoVUJYoSQHj5xgHjHOMfAAx7ph4hDzR4rw9QVcUcRTxqp5JpI1WHwirBW27svtwCSO589XZL7WRQrLUUksSHAJaAOST2GUkI0uzUElxqrbSQsS0onmJKjHvNvyV4Hl24Gca5XIWm2VTx0cVVU1SBGSVWUpE/Z1937wA4I55PcY4Xjga9t3W5+qs6XQNzyTJ/pbSIWMwjUdyXWVBj1JKEfnr7W92qqieBYYZo5QVdEkiZWB7ggkZ/DSRW3OmWhPgRv4jnCRRL/GSMDnjG7yXGc+uNdJzTqGSZShA95ZmUY8vT1B0zFgB/BxB7v8AxLvzdHAAjvTf+zunHts1uNs8CkqGDOkcDqGI7Hcnp89DOqoKGm6KntvTiB90qK0VOTJIBkFmYD3uygZ+WgVnp45blJEu6kip4hNNJGhQlW4XGCMk7lIJ4Px82iaiZ7fFKHqCS42xtIlQFyQArFt2W97d7vGFPPI1R+PJG7paq8PytGSiRtgV++CWLj1PbjYmo3SSKpkg8MQuhUKcYznzA7/hon0RFUw22BJ42jQiZ1VhhthZShIPqxnI9RzojFUyGtWNKh5qdto3KZIyCwYgj3tpGF7DBGR6jVyqJhh2QMi1FTIsUTPzulfCqW8zjjPwGufmT2Ph2t3cnYQ5zhM5wpqcPs6jaPpoFl2h6yqdBnPumd8H69/rqaO2yjit1BTUVOMRQRLGnyAxqa7jBpaAuQTZtK1yH/ea4sf9jAPyf/70MrbbNdqyspaXb46W0PGr8KzeNuCk+QOwDPlol1hRXKh/aV9oZ6QosCEwTRsDlM5O8NwOfTy0PtFRUU1q6lvtTUJLUUVK8HhwJtVRHGZc8nJJ8T8hqS4XpUUatKU1UaxoJKWlqajFKoJjQ7SysrFRk4JxnnsCO+mCmusVPTxLMZygjAnSWnkBBC44yMYAA4A5PPnqnLSR0sETVEsMdLTQhSX93aQpGS+Rxgnj4k6GjqO3RiKlpK+gYqi7p5Z9kQA44P8AEeM4H1I152HMfpDYmWB/fWuw+IXb3UUE+0K6UNRV0K0FTG7JSuZ8SKxVhtCbj/NgH8tOkBpxZ6OiaqK25ESWmZSeWRjIMnJBKnnsCwHOcHVSKNKtd01y9oVuQImVU+mMn8SdUq61WZH/ANam8GRxlcz7W48x+PfTDfajLotN9iqcV5b1FVetopLjJbI6f2ietqfEfZsJfYBGN+3k9lB5OTjnngV7rX0FRt8aCelqoqcRNHCEIO1cLw7KVJAAI510gsdE9ea2g6gq/awNviCqWRwPTP3vz89E6im6hlp3ge+ieB12slRSg5B7jdyR8xq7s6G7uu+x9laOORorRfKigNxqpLf1FDQ0xIAoI6ZUX7zd+B8wQO3bTVRWKSphnEwmhqklVEQqdqAjOTjOf09dBqem6lob9PdKWC3SLNIjvD4zchVKgZKjHDMfmR6aYK68QoJJpaSv/fMpeBIHwSvI3OrMoAwOVAJwB241tjzQljWhwuuaWc2UPJII3Qi1WuEdTI9x3LVUkkYSFHyskhEnJJHIAww7eRx5BlFBN7KaNayY1BO+OqanJVFwOFP3R27Ajv2xxpJbqiWO9PcJZqaNjKGamBVXcYAAIJ3HHkcDHJPc6Ox3azwK9akkyQCTxVpRSmI7znhmwARk5GTgYHOONOaCK0lYa26jfNfHUjC13mGS27Z7pNTxU60RVdskeZWLEZ4AIyewGRzzjS/fazqlqNkulspf2criR3pU4UDz3BzjjjJGjdjlivF5q6uu2+2LAybCA0aROR8MntjkYwPiSSF1Y3CxVAodk001LJDTKGXdIxGDyDtx247DGpot+UqpOoWDQS303OlTVU0UUaKqZnZ9xJbEaqRzwMM/PqfkNMVcmzpyK8VtTTez1dQscNHUIMPCX2bwc/y5k5GAvfHOl/pe3Stb0pIpAJ6+VaKF4zkgHJkYZHcDefmmtCrRFLfpVhQrDbIVo4eCMZCu+PUY8IZ9VI0mMaOeZ7iNhsO/rKu2WSKNovc7/hXvs4lSawyNTTb6RaqWOnAbIRFO3A+GQSB2weONTVC1Uajqqj9kR4GaGWaqaFiquoAVQ6jgklsgkZ9w86mug1ulobyS7jZtONwpIa+hno6lA8M8bRyL6qwwR+GsmvFsqpqiutAMEoWIwTXFXdSWK9tgwGYAjPOPL4a2I6zKp9+esCsVEldKhYHkZlK5Hx1zvaTi1jS3pE0PFM4otxB4VfklK+WGvvNSTJd96pnbHDQyMkeODkhiN3z50KHQlSynwrjTuRwVaFkIPoQckHnsRrUbZZaCa3wy1lNDVNKokAmQOsYI4VAeFAGBx3xk5JOh9xpo6K4KkBOz3QFLE7VZZDt+QMeR6biBgca5rM0gOihcbaDxAo1x7lo1rJJAXjY9pWc0vQlxerAq5qWKEfelhYuxHoAQOfie3x09W630tupxFSxBBjBYnLN8z3OuVZfLZRVfstXWxQzBQ2JMgYPbnGPL112gr6OpGaerp5R/gkB/XSGTkZeQ0F4NdxC6kEOPESG8VK96SGneatVDEmNzPHuA+fB0PpZLXcJ3gtaLMypvY0s/hkc48mXRd0WRCjoGRhhlYZBGhsFporbOKy2UiRTxj7sZIDr5rjOOfL440Yb4dQbKTv27IyWyVcYH3XVaVYPDj33GnMjFEMsxkGcE4yxbyB10Wkqo23JcpSPISwxt/QA/nrhe7fF1EEapkqIooSfACna3oWII4J7AeQ+ZGulptcVqgaKKWaUscs8zlj9PIfQa0zDAxxET7I5gH1WeMJXVrbXp6LybfGgFxWnqKYnDv4ZGz0JUkjHqc8fLOKLdN2ly8lFCtOzqQ3hEmNh8Uzj8MH46NsN2QQCPMY1n916SuNLXSSWiLxKYndGI5AjJn+HBIzj11GG/3hoyaD6FWym6G3o1D1TbSUZgqwsU81JWIhH3vFWVPdGffBJxhRgnK9uxyfKiiroYGSigoXOMvtLRGUge6Dnd7uecZ54+qQs3UlqeJpRX/uWLoKhXkTJBHJ7EYJ4z+mnvpq/QXynYhVjqY+JYQc4+I+Gn55MzGAkY/U3r60nEIJjocNJRfoWCGKonuE2+GlslKYSkhA2yMod2PlwgXBBx77as2hZvYUkqt3tE7NPKCc4Z2LFfkudvyGhVJWUidP8AWFLLUxLU1NQFigOGab9xEoAQkbgWBU8jz5Grdvrb1VUFXJFZ3llhd4o5IJFaOSQDjvhguTgnBxg+muxiloiaOsi/Pj6pCe9Z5DZM3R0Imkr7p3E0ns8RII/dxEqfxkMhz5jGpo3aaJLdbaWjjJIgiVMnzIHJ+p51NMrJWjrL2hNNcLlaqlv9YWaSfhwC0UsjOjL5juV9QVPwJ1A9uNYB1P1tUN1dcpY6Olkjp52gj3hgyhPcPvA45OT2x29NI+0Md08OlvEbjvW+NKIn2eHWmt7vX2pRH+7eFixXKIQO3AzIm3zOPeHoQMDUgqHrpWqpXVmB+6rq5UkY5xkDjgAdsnkkk6UKf7Q5Keqjq1oNkixNGQG8RSGKntlDkbB5+Z0Rj64tVZVNPVyPDI6IpHgNxjce4LfzevlrjTY2T7o/J8xG5HE+SbhfAJhR26rQjqSKtqL5UNDarZXxqVXPiATABRw2JAe+fLQeeghiyKvp2504/ngleQf5lYD8dS4tFX10ryUNorhJIzqKepMUmCeCwZxk4/wnX3FHLRDckHUNIvktLOsiD8FH5nXWiY5kbW8h3ff7JZ7g55P79PuuMc9HGNtPeLtQMvlMm4f5HH9NEae8XHA9m6oppseVVE0f5sn664R3wyP4TdQBz5Q11EHx8yN36a98RJGwKHpqscnhYGEEh/ErzqHMvptvy+4CGkt6J/fA/ZFYb31TvAipbfXR/wA8EiHP4SZ/LVpuq7jTHFwsFUg/mQNj8SuPz0u1NqgkTdUdN3KE9yaOcT/kQ2qwqaGmIjhvd1t0i90qI84/5UYEfhrA4mO//QeAP2JWoyJW8HH97wm+n66tLuVqEqadwOVZA39pJ0xW6tguNIlVSsTA+cMylc4ODwdZ57ZWSKNnUVuq4zwUrBjI/wDkT9dPdopmFjhhZaeJ3hw3swAjUsDkrjjHOdczPxIYWgs2JPP8hO4uRLITq3rs/tW6eKuuEhWiQpGAC7lwgUkZAPusS2CDgDAzyc8DlV24Q1USXCkikkP3JuCwzxkMApxkgHgEFl7g5BSzXmjSg31ciUqM7NulYKoJOWQnsGUkqRnyyMjXxequKteCOAq6N91wOH95CSD5gBeT2yVA51fS5srogymAHf6G+1JiVznAk2b4KhZrTXz1dXQ2ySALHGsyyVTO5VnLA88lgCucEg+WdaPZ7dFarbBRU/3Igcse7sSSzH4kkk/EnS70Ou64XWUHgeDFjPYgM39HGnDXb9nxgQtfXzEblY5TiZC3qHBTU1NTTyWXOpmSnp5J5TiONS7H0AGTrBZeqembxeLjcrjRBHqplaIVVIrlIxGigEjPOVJ+ut7ljWWNo3UMrAhgfMemsC64+z+l6droobfWTvA9HUVIWZQSvhlAEBGOCH7nnjWM8ImYWEkdysx5Y7UAu/g9FVZwotkbN/K3gt+mvmToiz1YzR1VTGPIRTLIPzBP56W5uka5JHSGaCQiTwgWJTcdu70OP/5qi9kuNNgiDJYhVMJySSWAxjnna34aR/x8rf45neO6Y+KY7pxg+iZqj7P2U4p7mAPMSwZz9Qf00Nfom8U8pkpno2I7PHMyP+aj+uhqVt9t3u+PcIMcYlL4/BtWqfq6+Qn3qxZvhLCp/oAdHus9nB4cO0I14ruLSO4rs9D1XTqUeGrlT4lJgfoSTofPNPTKfbrTTgD7zyUphP4rtH5aMw9fVygCahppfXazJ/8AeiNP1/TMAtTQ1Cevhurj88ar7zMZ0oQe40p0YzuEhHeEmRTW1mDw0jUzZz4lJVc/5gf66Ix3h1Ajiu90iUD/ANQiTD+79NNTdQdL1/uVUaZPcVNL+oBH56+P2d0XXMEiloVb+WGrMX5Bhqpza/licPC1YY19CQH0SwKgVLEzNYavj79TTmFj9Qq/rrRqWuoBb09kq6Xw41VAY5Ayx9h2z2H6aBydCWucb6eoqYh/DsZXX8xz+OqE32fOJN0FxQn0lhwfxB/TSuRLh5NBzyK7FrGzJium3fanGroaaOQVVHdITLIyIxpnMbvkgDO18HAPmD218s8VJNHFEHqK2pdY41aQs7knAyxyVUE9+w54zpGHTPU9FlqeZTjypqsjP0bbnXtuqOrxfqOliFX7e8yPGssAIO043MdvKgHnnjPrjV2Yompgl1NHVazEzogS5lO5reumrR+yKF0kkEtTPJ41RIq4DOQBwPQBVA88DRfXi9te67zWhoocEkSSbKmpqampUKazT7UVMt8pEAyBaqoHntueLH9p/DWl6zb7Q8/6RoB/uMY/GYg6FBQDGZ0I/wB6d/oFYfrr5t0VHOHpKusSml9mppI2LqGBDSHKhu/p9TrmX2xsVI4SqfJ9Q+P1029C0lHV3C5Q1VLBOEp6faJYw+BmX1GhQEvVXTMlyjenrLsktE4BKwwBXyCSDv3MO+D93yGhdR9mUBBNLdJ0Pl40Kv8A0K612TpTp2Vt0lithb+b2SPP441Sr+hrLUR/6rFLQTjmOajmaMo3kdoO1vkQQdCmlj0v2a3GMHw7hSSnyDRtH/8AtofL0J1BECfAppfTwZwf7gNarUGvtWI71SSYGAKymiaSGT4kLlo+3ZuBkYJ1xku9AmcT7z/LFG0jH5KoJOpULH6npy90w3TWqrIH+zj8T+3OuFNZ7hUrOUpZU8AIXEyMh99wi4DDnkj6Z9NbXHB1BXYnt1lQUvGGrpzTySeeVTYSB/xbTny1wuFrrK0GK6dNVpUADxIpIn88jDK4bg89tQilj01qulvwTBJHubAMTgkn6HPcj8dfUdwv9vcotVcoueRJvYA+mGyNPtdS09HLHTrHd4p5pVTFdTybdiZkIV2XHdRnByfPtrlMwRXlA5V5Zl/5F2DVHRsd0hakOc3gUqU/Wd7i4NTFN/7sKn+mDpy+zHqWruvW0CT0cW40cqB49w8NSysWwc5yVQasdLWWhunVEFJWUcU0MQkmKugZWWNI0CnjkbpCfmPhrTrP03ZbJLLLaLZS0bygB2hjCkgeXy1m3FhY/W1oBWnvZHDSXGkVHbU1NTW6opqampoQppU6w6Wqb1W09bQ1MUcsUfhvFKp2yDerjkdiCpHY/eOmvU0IWS1HSHU0UT/9m09R+6qE2wVi5JkYEY3hR5eZ019BWq40ctfV3ShaiaYRxxRPKjsVXcSTsJA5c8ZPbTfqaFFKampqaFK8wNTA17oJ1BWdQU3hmw2ujrlIO/x6swlT6AbSD+I0IRrjXukA377RwrH/AEPocjsBXqc/5hqhVdSfakI8x9HUcTfGVZv6SjQotW/tArfFv9NR8+HSUpnk44zIxA/ARt/1DSfhzEqMvveDGD8TI/vf2/nq3OOrbvPX1V56aqoJpIAkZp4wVOAQON5Oee+fLXPFSlSWa3XPYJ1PFBMSECY/l/m0KExfZuN9/qXfG72NmX5NMSf7V1pWsZ6Vv1Z0/WCol6Zv1Sj0ccLGGiYFXDEscNjI5GtatNetzoY6tKepp1kH/h1MRjcfNToVgrmpqamhCmpqamhC/9k="/>
          <p:cNvSpPr>
            <a:spLocks noChangeAspect="1" noChangeArrowheads="1"/>
          </p:cNvSpPr>
          <p:nvPr/>
        </p:nvSpPr>
        <p:spPr bwMode="auto">
          <a:xfrm>
            <a:off x="63500" y="-398463"/>
            <a:ext cx="752475" cy="800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2" name="AutoShape 4" descr="data:image/jpeg;base64,/9j/4AAQSkZJRgABAQAAAQABAAD/2wBDAAkGBwgHBgkIBwgKCgkLDRYPDQwMDRsUFRAWIB0iIiAdHx8kKDQsJCYxJx8fLT0tMTU3Ojo6Iys/RD84QzQ5Ojf/2wBDAQoKCg0MDRoPDxo3JR8lNzc3Nzc3Nzc3Nzc3Nzc3Nzc3Nzc3Nzc3Nzc3Nzc3Nzc3Nzc3Nzc3Nzc3Nzc3Nzc3Nzf/wAARCACQAIcDASIAAhEBAxEB/8QAGwAAAgMBAQEAAAAAAAAAAAAABQYABAcDAQL/xABFEAACAQMDAgMFBQYCBwgDAAABAgMEBREAEiEGMRNBURQiYXGBBzKRocEVI0JSsbJiohYkU1RygpIlJjNDRHOD0bPS4f/EABoBAAIDAQEAAAAAAAAAAAAAAAAEAQIDBQb/xAAyEQABBAECAgcIAgMBAAAAAAABAAIDEQQSITFRMkFhcYGRoQUTFCKxwdHwM+EVQlLx/9oADAMBAAIRAxEAPwDcNTU1NCFNeE6F36+01lhRpQ0s8uRDTx43yEd/kB5k8DSBdbjX3ZnF0qW8IKGahpn2RRj1d+Cw9SxCnH3dLz5McOx3PIcVtFC6TcbDmna4dXWOhmeB65ZqhCA8FKpmdc+oQHH1xqgetkcsKe0VmB2aZo03fQMT+IGlKzeyXGOSG33Kl2wgbkoCrhM5xz93nB8vXV2COzyVMkArI6ipiUmWJqrcygd9yA4Hf00k/KyDwaG+pTTMaICyb9ETbrG9mUhLTblj/hL10mT8wIuNfcfV15J9+2W4j/DWSZ//ABaAU136WAdqeWhcIyqxSEHJY4UAgc5OiMlTZElq4phSI1HGJKjdGoEankEkjHlqpky/+vT+1Jjx+XqjK9WVCj99awT5+FUA/wByjX3D1pAXZai1XKBR/HtjkU/II5b8tLlFW9O19NUVFNNCsNON0zKzQ+GOeWxggcHk+mrgpKLwFnhqnWJ1BWTx9ykHsQWyPPUDIy2mjR8Co9xC7hfmmWLquyuB4lctOTxiqVoef+cDRaGaOZPEhkWRD2ZCCD9dIXsbnIgrlkIHKuoJ/FcY/DVBqGSmcyrA8Mh5MtGxBP1XDH6gjVx7QkaakZ5fhV+Daei7zWojU1ndv6kvFNGTHVR3FAThakBTn03oOPqpOmGh6wt8zLHXbqCUnaPaCBGxJwAJB7uSewOD8NNw5kMppp35HZYSY0sYsjZMeprwHIyCNe99NLBTU1NTQhTXh9Ne50FrOprHEJonu9GsqgqR4wyG9NQSAhZ3X3MTT119rZGCSSOsJxu8GnTdjaPVghf4llB7aWKOhfqikkqq+plihMrCGlhbKR48zn7zepPPyGADduohWdKW+mnBZWplSVC5UsDGVI3c4POc4PI0OTpeajSRKG83GjjfO4PTLNn4+435gA642PPGXPc51Os+QXUcwtLbbba9Vc+zWjenob3uYBlqjAsh4BCKfez6ZbOgCB7dYbhaKqiip7jG9PBU1kTgtNHK5LEnz4H4enOm+w2630XTc1qrqwzR1Bk8V3ien3B+CPeOe3x19x9LWCW21dBTSlhVlTJKKgSSZX7hBOe3pjHfPfTImbqJWBiOkV1Kt1PaqChhstPRQRU6zXKlid1QZdVYkBj58+Z8zoLfYfbOp6+iiP7uvudHTzkn+GNC7Af9SfUaYm6PLWGW3ftWrklM6Tw1M+XaJlxgDntx5EYzqvV9IVVNZqMWmrEt1pa01rTy+748jfez3+Hc845POhsjet37zUPjd1NQbqhIbfN1XFbYo4kaioovDRcLveUDsP8ADn89HPtBWCDpi20EzKkUlVTwMW7Ko7k/IDP00MufTl6WzVE8sC1t2uFwiqKlYSMKkeSq5OMgEAfDPnjOrt2FZ1DJ00l1tMkIesmappzuKqqowG448/11awS03w/CqAQCK4rn0BS2+k6g6iktTb6CJII4pd2/dwzNg+Yz/TQix9V3eOF6qorI6qGW3T1YiYBjAyHCgkc8nyPcEaL9MbKCxdWVMcRhiSrqBGnIARIxjHw740l0Ii/Yt1/ZYdkWypHWMeQJzIucegwOw9Dq7QHOdfZ9FVxLQ0DtWiteKOVLV+1qURzVlA1XLOjbPAVVVjk98Zb1+mvu3ywXSCSe01aV8CtsdWGyRPgQQAfqBx66AVXsd9vU9PT10KUsNkWlE5b3Ekkddozn4AfQjRDp+6Gk6RvNU1LTw1tv3xSvBjbNIiDa3HB7gZ+GlZsaN7dxumI53B3HZHLXca22EG2yhoVPv0U5O0H0XPvRntxjH+HnOniyXqlvEBaAlJo8CaB8b4z8QPI+RHB8tYZburatokkvcEjJjatyihII/wCMDAkXvwMH05030lXMrx3G2lBVwjKjflJVODsLDurDBBxx3xkEaq2WbDcGynUw9fJDo48gXGKdy5rV9TVO03GG626CtpifClXOD3U9ip9CCCCPUamuwuegfU3UklG9VbLdQVNXcRSeKvhtGiR794Qkuw80PbOs6q5ZrVa54ZZaugqUVUt8JWJ42jVFBZsbjnfuGMjuvxOne5pnrG4SH/c6ZB9DKf10t9XUy1ElU7OsSwWOrlEjj3dyywEA/PGNZvhZJu4XSs2RzdgaUSCKrrVWqSFykCECYAoNxYscEEf+WBnBwGOl649OrW32S229vAiSsBeVEIKxMpIwex+6wHlnv2Oit1uH7OnMyUrzu8Eez7vhoRJ7rSZIO3JB45OPLvrlT2+rlYVVHLPJOH8UTkLs3Z3E5b+EnOQD5nt30jhBvwzduf1Kcna50pX0/SFPBVZjrK+PcdsVKtW4DbRlju3bmHyK8/DXO52ySPqGmp4qyWGmnijVoZJy5V2dgWG7OeBj549dfV3vvs1PK9XDUNUbg6xCQiEyKeMqWyADgsvOccdyNUKOxJfaf268V1X7TKpkEmF8NRyQuWGCcDcVBG0HW4bvZFqA0EcaTHDaoxUrBBUTU03do2EeQvkQVQA5HxGPj50qCe6SXGoiNcq0onENM7xyMZ2Izke/gDaVOcY94aEyX289MUkMRemuEdQjGmmlJLLtwCpwfIkcZPz0a6Lvct0tEVPDtSeFmWoVUJYoSQHj5xgHjHOMfAAx7ph4hDzR4rw9QVcUcRTxqp5JpI1WHwirBW27svtwCSO589XZL7WRQrLUUksSHAJaAOST2GUkI0uzUElxqrbSQsS0onmJKjHvNvyV4Hl24Gca5XIWm2VTx0cVVU1SBGSVWUpE/Z1937wA4I55PcY4Xjga9t3W5+qs6XQNzyTJ/pbSIWMwjUdyXWVBj1JKEfnr7W92qqieBYYZo5QVdEkiZWB7ggkZ/DSRW3OmWhPgRv4jnCRRL/GSMDnjG7yXGc+uNdJzTqGSZShA95ZmUY8vT1B0zFgB/BxB7v8AxLvzdHAAjvTf+zunHts1uNs8CkqGDOkcDqGI7Hcnp89DOqoKGm6KntvTiB90qK0VOTJIBkFmYD3uygZ+WgVnp45blJEu6kip4hNNJGhQlW4XGCMk7lIJ4Px82iaiZ7fFKHqCS42xtIlQFyQArFt2W97d7vGFPPI1R+PJG7paq8PytGSiRtgV++CWLj1PbjYmo3SSKpkg8MQuhUKcYznzA7/hon0RFUw22BJ42jQiZ1VhhthZShIPqxnI9RzojFUyGtWNKh5qdto3KZIyCwYgj3tpGF7DBGR6jVyqJhh2QMi1FTIsUTPzulfCqW8zjjPwGufmT2Ph2t3cnYQ5zhM5wpqcPs6jaPpoFl2h6yqdBnPumd8H69/rqaO2yjit1BTUVOMRQRLGnyAxqa7jBpaAuQTZtK1yH/ea4sf9jAPyf/70MrbbNdqyspaXb46W0PGr8KzeNuCk+QOwDPlol1hRXKh/aV9oZ6QosCEwTRsDlM5O8NwOfTy0PtFRUU1q6lvtTUJLUUVK8HhwJtVRHGZc8nJJ8T8hqS4XpUUatKU1UaxoJKWlqajFKoJjQ7SysrFRk4JxnnsCO+mCmusVPTxLMZygjAnSWnkBBC44yMYAA4A5PPnqnLSR0sETVEsMdLTQhSX93aQpGS+Rxgnj4k6GjqO3RiKlpK+gYqi7p5Z9kQA44P8AEeM4H1I152HMfpDYmWB/fWuw+IXb3UUE+0K6UNRV0K0FTG7JSuZ8SKxVhtCbj/NgH8tOkBpxZ6OiaqK25ESWmZSeWRjIMnJBKnnsCwHOcHVSKNKtd01y9oVuQImVU+mMn8SdUq61WZH/ANam8GRxlcz7W48x+PfTDfajLotN9iqcV5b1FVetopLjJbI6f2ietqfEfZsJfYBGN+3k9lB5OTjnngV7rX0FRt8aCelqoqcRNHCEIO1cLw7KVJAAI510gsdE9ea2g6gq/awNviCqWRwPTP3vz89E6im6hlp3ge+ieB12slRSg5B7jdyR8xq7s6G7uu+x9laOORorRfKigNxqpLf1FDQ0xIAoI6ZUX7zd+B8wQO3bTVRWKSphnEwmhqklVEQqdqAjOTjOf09dBqem6lob9PdKWC3SLNIjvD4zchVKgZKjHDMfmR6aYK68QoJJpaSv/fMpeBIHwSvI3OrMoAwOVAJwB241tjzQljWhwuuaWc2UPJII3Qi1WuEdTI9x3LVUkkYSFHyskhEnJJHIAww7eRx5BlFBN7KaNayY1BO+OqanJVFwOFP3R27Ajv2xxpJbqiWO9PcJZqaNjKGamBVXcYAAIJ3HHkcDHJPc6Ox3azwK9akkyQCTxVpRSmI7znhmwARk5GTgYHOONOaCK0lYa26jfNfHUjC13mGS27Z7pNTxU60RVdskeZWLEZ4AIyewGRzzjS/fazqlqNkulspf2criR3pU4UDz3BzjjjJGjdjlivF5q6uu2+2LAybCA0aROR8MntjkYwPiSSF1Y3CxVAodk001LJDTKGXdIxGDyDtx247DGpot+UqpOoWDQS303OlTVU0UUaKqZnZ9xJbEaqRzwMM/PqfkNMVcmzpyK8VtTTez1dQscNHUIMPCX2bwc/y5k5GAvfHOl/pe3Stb0pIpAJ6+VaKF4zkgHJkYZHcDefmmtCrRFLfpVhQrDbIVo4eCMZCu+PUY8IZ9VI0mMaOeZ7iNhsO/rKu2WSKNovc7/hXvs4lSawyNTTb6RaqWOnAbIRFO3A+GQSB2weONTVC1Uajqqj9kR4GaGWaqaFiquoAVQ6jgklsgkZ9w86mug1ulobyS7jZtONwpIa+hno6lA8M8bRyL6qwwR+GsmvFsqpqiutAMEoWIwTXFXdSWK9tgwGYAjPOPL4a2I6zKp9+esCsVEldKhYHkZlK5Hx1zvaTi1jS3pE0PFM4otxB4VfklK+WGvvNSTJd96pnbHDQyMkeODkhiN3z50KHQlSynwrjTuRwVaFkIPoQckHnsRrUbZZaCa3wy1lNDVNKokAmQOsYI4VAeFAGBx3xk5JOh9xpo6K4KkBOz3QFLE7VZZDt+QMeR6biBgca5rM0gOihcbaDxAo1x7lo1rJJAXjY9pWc0vQlxerAq5qWKEfelhYuxHoAQOfie3x09W630tupxFSxBBjBYnLN8z3OuVZfLZRVfstXWxQzBQ2JMgYPbnGPL112gr6OpGaerp5R/gkB/XSGTkZeQ0F4NdxC6kEOPESG8VK96SGneatVDEmNzPHuA+fB0PpZLXcJ3gtaLMypvY0s/hkc48mXRd0WRCjoGRhhlYZBGhsFporbOKy2UiRTxj7sZIDr5rjOOfL440Yb4dQbKTv27IyWyVcYH3XVaVYPDj33GnMjFEMsxkGcE4yxbyB10Wkqo23JcpSPISwxt/QA/nrhe7fF1EEapkqIooSfACna3oWII4J7AeQ+ZGulptcVqgaKKWaUscs8zlj9PIfQa0zDAxxET7I5gH1WeMJXVrbXp6LybfGgFxWnqKYnDv4ZGz0JUkjHqc8fLOKLdN2ly8lFCtOzqQ3hEmNh8Uzj8MH46NsN2QQCPMY1n916SuNLXSSWiLxKYndGI5AjJn+HBIzj11GG/3hoyaD6FWym6G3o1D1TbSUZgqwsU81JWIhH3vFWVPdGffBJxhRgnK9uxyfKiiroYGSigoXOMvtLRGUge6Dnd7uecZ54+qQs3UlqeJpRX/uWLoKhXkTJBHJ7EYJ4z+mnvpq/QXynYhVjqY+JYQc4+I+Gn55MzGAkY/U3r60nEIJjocNJRfoWCGKonuE2+GlslKYSkhA2yMod2PlwgXBBx77as2hZvYUkqt3tE7NPKCc4Z2LFfkudvyGhVJWUidP8AWFLLUxLU1NQFigOGab9xEoAQkbgWBU8jz5Grdvrb1VUFXJFZ3llhd4o5IJFaOSQDjvhguTgnBxg+muxiloiaOsi/Pj6pCe9Z5DZM3R0Imkr7p3E0ns8RII/dxEqfxkMhz5jGpo3aaJLdbaWjjJIgiVMnzIHJ+p51NMrJWjrL2hNNcLlaqlv9YWaSfhwC0UsjOjL5juV9QVPwJ1A9uNYB1P1tUN1dcpY6Olkjp52gj3hgyhPcPvA45OT2x29NI+0Md08OlvEbjvW+NKIn2eHWmt7vX2pRH+7eFixXKIQO3AzIm3zOPeHoQMDUgqHrpWqpXVmB+6rq5UkY5xkDjgAdsnkkk6UKf7Q5Keqjq1oNkixNGQG8RSGKntlDkbB5+Z0Rj64tVZVNPVyPDI6IpHgNxjce4LfzevlrjTY2T7o/J8xG5HE+SbhfAJhR26rQjqSKtqL5UNDarZXxqVXPiATABRw2JAe+fLQeeghiyKvp2504/ngleQf5lYD8dS4tFX10ryUNorhJIzqKepMUmCeCwZxk4/wnX3FHLRDckHUNIvktLOsiD8FH5nXWiY5kbW8h3ff7JZ7g55P79PuuMc9HGNtPeLtQMvlMm4f5HH9NEae8XHA9m6oppseVVE0f5sn664R3wyP4TdQBz5Q11EHx8yN36a98RJGwKHpqscnhYGEEh/ErzqHMvptvy+4CGkt6J/fA/ZFYb31TvAipbfXR/wA8EiHP4SZ/LVpuq7jTHFwsFUg/mQNj8SuPz0u1NqgkTdUdN3KE9yaOcT/kQ2qwqaGmIjhvd1t0i90qI84/5UYEfhrA4mO//QeAP2JWoyJW8HH97wm+n66tLuVqEqadwOVZA39pJ0xW6tguNIlVSsTA+cMylc4ODwdZ57ZWSKNnUVuq4zwUrBjI/wDkT9dPdopmFjhhZaeJ3hw3swAjUsDkrjjHOdczPxIYWgs2JPP8hO4uRLITq3rs/tW6eKuuEhWiQpGAC7lwgUkZAPusS2CDgDAzyc8DlV24Q1USXCkikkP3JuCwzxkMApxkgHgEFl7g5BSzXmjSg31ciUqM7NulYKoJOWQnsGUkqRnyyMjXxequKteCOAq6N91wOH95CSD5gBeT2yVA51fS5srogymAHf6G+1JiVznAk2b4KhZrTXz1dXQ2ySALHGsyyVTO5VnLA88lgCucEg+WdaPZ7dFarbBRU/3Igcse7sSSzH4kkk/EnS70Ou64XWUHgeDFjPYgM39HGnDXb9nxgQtfXzEblY5TiZC3qHBTU1NTTyWXOpmSnp5J5TiONS7H0AGTrBZeqembxeLjcrjRBHqplaIVVIrlIxGigEjPOVJ+ut7ljWWNo3UMrAhgfMemsC64+z+l6droobfWTvA9HUVIWZQSvhlAEBGOCH7nnjWM8ImYWEkdysx5Y7UAu/g9FVZwotkbN/K3gt+mvmToiz1YzR1VTGPIRTLIPzBP56W5uka5JHSGaCQiTwgWJTcdu70OP/5qi9kuNNgiDJYhVMJySSWAxjnna34aR/x8rf45neO6Y+KY7pxg+iZqj7P2U4p7mAPMSwZz9Qf00Nfom8U8pkpno2I7PHMyP+aj+uhqVt9t3u+PcIMcYlL4/BtWqfq6+Qn3qxZvhLCp/oAdHus9nB4cO0I14ruLSO4rs9D1XTqUeGrlT4lJgfoSTofPNPTKfbrTTgD7zyUphP4rtH5aMw9fVygCahppfXazJ/8AeiNP1/TMAtTQ1Cevhurj88ar7zMZ0oQe40p0YzuEhHeEmRTW1mDw0jUzZz4lJVc/5gf66Ix3h1Ajiu90iUD/ANQiTD+79NNTdQdL1/uVUaZPcVNL+oBH56+P2d0XXMEiloVb+WGrMX5Bhqpza/licPC1YY19CQH0SwKgVLEzNYavj79TTmFj9Qq/rrRqWuoBb09kq6Xw41VAY5Ayx9h2z2H6aBydCWucb6eoqYh/DsZXX8xz+OqE32fOJN0FxQn0lhwfxB/TSuRLh5NBzyK7FrGzJium3fanGroaaOQVVHdITLIyIxpnMbvkgDO18HAPmD218s8VJNHFEHqK2pdY41aQs7knAyxyVUE9+w54zpGHTPU9FlqeZTjypqsjP0bbnXtuqOrxfqOliFX7e8yPGssAIO043MdvKgHnnjPrjV2Yompgl1NHVazEzogS5lO5reumrR+yKF0kkEtTPJ41RIq4DOQBwPQBVA88DRfXi9te67zWhoocEkSSbKmpqampUKazT7UVMt8pEAyBaqoHntueLH9p/DWl6zb7Q8/6RoB/uMY/GYg6FBQDGZ0I/wB6d/oFYfrr5t0VHOHpKusSml9mppI2LqGBDSHKhu/p9TrmX2xsVI4SqfJ9Q+P1029C0lHV3C5Q1VLBOEp6faJYw+BmX1GhQEvVXTMlyjenrLsktE4BKwwBXyCSDv3MO+D93yGhdR9mUBBNLdJ0Pl40Kv8A0K612TpTp2Vt0lithb+b2SPP441Sr+hrLUR/6rFLQTjmOajmaMo3kdoO1vkQQdCmlj0v2a3GMHw7hSSnyDRtH/8AtofL0J1BECfAppfTwZwf7gNarUGvtWI71SSYGAKymiaSGT4kLlo+3ZuBkYJ1xku9AmcT7z/LFG0jH5KoJOpULH6npy90w3TWqrIH+zj8T+3OuFNZ7hUrOUpZU8AIXEyMh99wi4DDnkj6Z9NbXHB1BXYnt1lQUvGGrpzTySeeVTYSB/xbTny1wuFrrK0GK6dNVpUADxIpIn88jDK4bg89tQilj01qulvwTBJHubAMTgkn6HPcj8dfUdwv9vcotVcoueRJvYA+mGyNPtdS09HLHTrHd4p5pVTFdTybdiZkIV2XHdRnByfPtrlMwRXlA5V5Zl/5F2DVHRsd0hakOc3gUqU/Wd7i4NTFN/7sKn+mDpy+zHqWruvW0CT0cW40cqB49w8NSysWwc5yVQasdLWWhunVEFJWUcU0MQkmKugZWWNI0CnjkbpCfmPhrTrP03ZbJLLLaLZS0bygB2hjCkgeXy1m3FhY/W1oBWnvZHDSXGkVHbU1NTW6opqampoQppU6w6Wqb1W09bQ1MUcsUfhvFKp2yDerjkdiCpHY/eOmvU0IWS1HSHU0UT/9m09R+6qE2wVi5JkYEY3hR5eZ019BWq40ctfV3ShaiaYRxxRPKjsVXcSTsJA5c8ZPbTfqaFFKampqaFK8wNTA17oJ1BWdQU3hmw2ujrlIO/x6swlT6AbSD+I0IRrjXukA377RwrH/AEPocjsBXqc/5hqhVdSfakI8x9HUcTfGVZv6SjQotW/tArfFv9NR8+HSUpnk44zIxA/ARt/1DSfhzEqMvveDGD8TI/vf2/nq3OOrbvPX1V56aqoJpIAkZp4wVOAQON5Oee+fLXPFSlSWa3XPYJ1PFBMSECY/l/m0KExfZuN9/qXfG72NmX5NMSf7V1pWsZ6Vv1Z0/WCol6Zv1Sj0ccLGGiYFXDEscNjI5GtatNetzoY6tKepp1kH/h1MRjcfNToVgrmpqamhCmpqamhC/9k="/>
          <p:cNvSpPr>
            <a:spLocks noChangeAspect="1" noChangeArrowheads="1"/>
          </p:cNvSpPr>
          <p:nvPr/>
        </p:nvSpPr>
        <p:spPr bwMode="auto">
          <a:xfrm>
            <a:off x="63500" y="-398463"/>
            <a:ext cx="752475" cy="800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2534" name="Picture 6" descr="http://t0.gstatic.com/images?q=tbn:ANd9GcRERsN-xHnEHjDg9itAqoqqcPExFT2ylkne9QQ526bFA2oMOw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3456384" cy="3662500"/>
          </a:xfrm>
          <a:prstGeom prst="rect">
            <a:avLst/>
          </a:prstGeom>
          <a:noFill/>
        </p:spPr>
      </p:pic>
    </p:spTree>
  </p:cSld>
  <p:clrMapOvr>
    <a:masterClrMapping/>
  </p:clrMapOvr>
  <p:transition advTm="2518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4437112"/>
            <a:ext cx="6480720" cy="1368152"/>
          </a:xfrm>
        </p:spPr>
        <p:txBody>
          <a:bodyPr>
            <a:normAutofit/>
          </a:bodyPr>
          <a:lstStyle/>
          <a:p>
            <a:r>
              <a:rPr lang="it-IT" sz="2000" i="1" dirty="0">
                <a:solidFill>
                  <a:srgbClr val="FF0000"/>
                </a:solidFill>
              </a:rPr>
              <a:t>Principio ottavo</a:t>
            </a:r>
            <a:r>
              <a:rPr lang="it-IT" sz="2000" dirty="0"/>
              <a:t>: in tutte le circostanze, il fanciullo deve essere fra i primi a ricevere protezione e soccorso.</a:t>
            </a:r>
            <a:br>
              <a:rPr lang="it-IT" sz="2000" dirty="0"/>
            </a:br>
            <a:r>
              <a:rPr lang="it-IT" sz="2000" dirty="0"/>
              <a:t> </a:t>
            </a:r>
            <a:r>
              <a:rPr lang="it-IT" sz="1800" dirty="0"/>
              <a:t/>
            </a:r>
            <a:br>
              <a:rPr lang="it-IT" sz="1800" dirty="0"/>
            </a:br>
            <a:endParaRPr lang="it-IT" sz="1800" dirty="0"/>
          </a:p>
        </p:txBody>
      </p:sp>
      <p:pic>
        <p:nvPicPr>
          <p:cNvPr id="23554" name="Picture 2" descr="http://t1.gstatic.com/images?q=tbn:ANd9GcTkgfqgBxwTIUbvLDDlgh49mRynXSORnyBVBBzRNnxyAGEUrH02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692696"/>
            <a:ext cx="4275939" cy="3190508"/>
          </a:xfrm>
          <a:prstGeom prst="rect">
            <a:avLst/>
          </a:prstGeom>
          <a:noFill/>
        </p:spPr>
      </p:pic>
    </p:spTree>
  </p:cSld>
  <p:clrMapOvr>
    <a:masterClrMapping/>
  </p:clrMapOvr>
  <p:transition advTm="1275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544</Words>
  <Application>Microsoft Office PowerPoint</Application>
  <PresentationFormat>Presentazione su schermo (4:3)</PresentationFormat>
  <Paragraphs>17</Paragraphs>
  <Slides>11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Dichiarazione dei Diritti del Fanciullo (ONU - 1959) </vt:lpstr>
      <vt:lpstr>Principio primo: il fanciullo deve godere di tutti i diritti enunciati nella presente Dichiarazione. Questi diritti debbono essere riconosciuti a tutti i fanciulli senza eccezione alcuna, e senza distinzione e discriminazione fondata sulla razza, il colore, il sesso, la lingua la religione o opinioni politiche o di altro genere, l'origine nazionale o sociale, le condizioni economiche, la nascita, o ogni altra condizione sia che si riferisca al fanciullo stesso o alla sua famiglia. </vt:lpstr>
      <vt:lpstr>  Principio terzo: il fanciullo ha diritto, sin  dalla nascita, a un nome e una nazionalità </vt:lpstr>
      <vt:lpstr>Diapositiva 4</vt:lpstr>
      <vt:lpstr>   Principio quarto: il fanciullo deve beneficiare della  sicurezza sociale. Deve poter crescere e svilupparsi in modo sano. A tal fine devono essere assicurate, a lui e alla madre le cure mediche e le protezioni sociali adeguate, specialmente nel periodo precedente e seguente alla nascita Il fanciullo ha diritto ad una alimentazione, ad un alloggio, a svaghi e a cure mediche adeguate. </vt:lpstr>
      <vt:lpstr>. Principio quinto: il fanciullo che si trova in una situazione di minoranza fisica, mentale o sociale ha diritto a ricevere il trattamento, l’educazione e le cure speciali di cui esso abbisogna per il suo stato o la sua condizione  </vt:lpstr>
      <vt:lpstr>Principio sesto: il fanciullo, per lo sviluppo armonioso della sua personalità ha bisogno di amore e di comprensione. Egli deve, per quanto è possibile, crescere sotto le cure e la responsabilità dei genitori e, in ogni caso, in atmosfera d'affetto e di sicurezza materiale e morale. Salvo circostanze eccezionali, il bambino in tenera età non deve essere separato dalla madre. La società e i poteri pubblici hanno il dovere di aver cura particolare dei fanciulli senza famiglia o di quelli che non hanno sufficienti mezzi di sussistenza. E' desiderabile che alle famiglie numerose siano concessi sussidi statali o altre provvidenze per il mantenimento dei figli</vt:lpstr>
      <vt:lpstr>Principio settimo: il fanciullo ha diritto a una educazione, che, almeno a livello elementare deve essere gratuita e obbligatoria. Egli ha diritto a godere di un educazione che contribuisca alla sua cultura generale e gli consenta, in una situazione di eguaglianza di possibilità, di sviluppare le sue facoltà, il suo giudizio personale e il suo senso di responsabilità morale e sociale, e di divenire un membro utile alla società. Il superiore interesse del fanciullo deve essere la guida di coloro che hanno la responsabilità della sua educazione e del suo orientamento; tale responsabilità incombe in primo luogo sui propri genitori 11 fanciullo deve avere tutte le possibilità di dedicarsi a giuochi e attività ricreative che devono essere orientate a fini educativi; la società e i poteri pubblici devono fare ogni sforzo per favorire la realizzazione di tale diritto</vt:lpstr>
      <vt:lpstr>Principio ottavo: in tutte le circostanze, il fanciullo deve essere fra i primi a ricevere protezione e soccorso.   </vt:lpstr>
      <vt:lpstr>Principio nono: il fanciullo deve essere protetto contro ogni forma di negligenza, di crudeltà o di sfruttamento. Egli non deve essere sottoposto a nessuna forma di tratta. Il fanciullo non deve essere inserito nell’attività produttiva prima di aver raggiunto un'età minima adatta. In nessun caso deve essere costretto o autorizzato ad assumere un occupazione o un impiego che nuocciano alla sua salute o che ostacolino il suo sviluppo fisico, mentale, o morale.   </vt:lpstr>
      <vt:lpstr>        Principio decimo: il fanciullo deve essere protetto contro le pratiche che possono portare alla discriminazione razziale, alla discriminazione religiosa e ad ogni altra forma di discriminazione Deve essere educato in uno spirito di comprensione, di tolleranza, di amicizia fra i popoli, di pace e di fratellanza universale, e nella consapevolezza che deve consacrare le sue energie e la sua intelligenza al servizio dei propri simili.   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Dichiarazione dei Diritti del Fanciullo (ONU - 1959) </dc:title>
  <dc:creator>Alfredo</dc:creator>
  <cp:lastModifiedBy>Alfredo</cp:lastModifiedBy>
  <cp:revision>26</cp:revision>
  <dcterms:created xsi:type="dcterms:W3CDTF">2012-01-09T15:10:07Z</dcterms:created>
  <dcterms:modified xsi:type="dcterms:W3CDTF">2012-01-20T16:51:45Z</dcterms:modified>
</cp:coreProperties>
</file>