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8" r:id="rId1"/>
  </p:sldMasterIdLst>
  <p:notesMasterIdLst>
    <p:notesMasterId r:id="rId3"/>
  </p:notesMasterIdLst>
  <p:sldIdLst>
    <p:sldId id="257" r:id="rId2"/>
  </p:sldIdLst>
  <p:sldSz cx="6858000" cy="9144000" type="screen4x3"/>
  <p:notesSz cx="9871075" cy="13225463"/>
  <p:defaultTextStyle>
    <a:defPPr>
      <a:defRPr lang="en-GB"/>
    </a:defPPr>
    <a:lvl1pPr algn="l" defTabSz="449263" rtl="0" fontAlgn="base">
      <a:lnSpc>
        <a:spcPct val="117000"/>
      </a:lnSpc>
      <a:spcBef>
        <a:spcPct val="0"/>
      </a:spcBef>
      <a:spcAft>
        <a:spcPct val="0"/>
      </a:spcAft>
      <a:buClr>
        <a:srgbClr val="000000"/>
      </a:buClr>
      <a:buSzPct val="100000"/>
      <a:buFont typeface="Comic Sans MS" pitchFamily="66" charset="0"/>
      <a:defRPr kern="1200">
        <a:solidFill>
          <a:schemeClr val="bg1"/>
        </a:solidFill>
        <a:latin typeface="Comic Sans MS" pitchFamily="66" charset="0"/>
        <a:ea typeface="+mn-ea"/>
        <a:cs typeface="Arial" charset="0"/>
      </a:defRPr>
    </a:lvl1pPr>
    <a:lvl2pPr marL="457200" algn="l" defTabSz="449263" rtl="0" fontAlgn="base">
      <a:lnSpc>
        <a:spcPct val="117000"/>
      </a:lnSpc>
      <a:spcBef>
        <a:spcPct val="0"/>
      </a:spcBef>
      <a:spcAft>
        <a:spcPct val="0"/>
      </a:spcAft>
      <a:buClr>
        <a:srgbClr val="000000"/>
      </a:buClr>
      <a:buSzPct val="100000"/>
      <a:buFont typeface="Comic Sans MS" pitchFamily="66" charset="0"/>
      <a:defRPr kern="1200">
        <a:solidFill>
          <a:schemeClr val="bg1"/>
        </a:solidFill>
        <a:latin typeface="Comic Sans MS" pitchFamily="66" charset="0"/>
        <a:ea typeface="+mn-ea"/>
        <a:cs typeface="Arial" charset="0"/>
      </a:defRPr>
    </a:lvl2pPr>
    <a:lvl3pPr marL="914400" algn="l" defTabSz="449263" rtl="0" fontAlgn="base">
      <a:lnSpc>
        <a:spcPct val="117000"/>
      </a:lnSpc>
      <a:spcBef>
        <a:spcPct val="0"/>
      </a:spcBef>
      <a:spcAft>
        <a:spcPct val="0"/>
      </a:spcAft>
      <a:buClr>
        <a:srgbClr val="000000"/>
      </a:buClr>
      <a:buSzPct val="100000"/>
      <a:buFont typeface="Comic Sans MS" pitchFamily="66" charset="0"/>
      <a:defRPr kern="1200">
        <a:solidFill>
          <a:schemeClr val="bg1"/>
        </a:solidFill>
        <a:latin typeface="Comic Sans MS" pitchFamily="66" charset="0"/>
        <a:ea typeface="+mn-ea"/>
        <a:cs typeface="Arial" charset="0"/>
      </a:defRPr>
    </a:lvl3pPr>
    <a:lvl4pPr marL="1371600" algn="l" defTabSz="449263" rtl="0" fontAlgn="base">
      <a:lnSpc>
        <a:spcPct val="117000"/>
      </a:lnSpc>
      <a:spcBef>
        <a:spcPct val="0"/>
      </a:spcBef>
      <a:spcAft>
        <a:spcPct val="0"/>
      </a:spcAft>
      <a:buClr>
        <a:srgbClr val="000000"/>
      </a:buClr>
      <a:buSzPct val="100000"/>
      <a:buFont typeface="Comic Sans MS" pitchFamily="66" charset="0"/>
      <a:defRPr kern="1200">
        <a:solidFill>
          <a:schemeClr val="bg1"/>
        </a:solidFill>
        <a:latin typeface="Comic Sans MS" pitchFamily="66" charset="0"/>
        <a:ea typeface="+mn-ea"/>
        <a:cs typeface="Arial" charset="0"/>
      </a:defRPr>
    </a:lvl4pPr>
    <a:lvl5pPr marL="1828800" algn="l" defTabSz="449263" rtl="0" fontAlgn="base">
      <a:lnSpc>
        <a:spcPct val="117000"/>
      </a:lnSpc>
      <a:spcBef>
        <a:spcPct val="0"/>
      </a:spcBef>
      <a:spcAft>
        <a:spcPct val="0"/>
      </a:spcAft>
      <a:buClr>
        <a:srgbClr val="000000"/>
      </a:buClr>
      <a:buSzPct val="100000"/>
      <a:buFont typeface="Comic Sans MS" pitchFamily="66" charset="0"/>
      <a:defRPr kern="1200">
        <a:solidFill>
          <a:schemeClr val="bg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FFFF99"/>
    <a:srgbClr val="00B0F0"/>
    <a:srgbClr val="0066FF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230" y="10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4166"/>
        <p:guide pos="311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AutoShape 1"/>
          <p:cNvSpPr>
            <a:spLocks noChangeArrowheads="1"/>
          </p:cNvSpPr>
          <p:nvPr/>
        </p:nvSpPr>
        <p:spPr bwMode="auto">
          <a:xfrm>
            <a:off x="0" y="0"/>
            <a:ext cx="9871075" cy="132254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131948" tIns="65975" rIns="131948" bIns="65975" anchor="ctr"/>
          <a:lstStyle/>
          <a:p>
            <a:pPr>
              <a:defRPr/>
            </a:pPr>
            <a:endParaRPr lang="it-IT">
              <a:cs typeface="Arial" pitchFamily="34" charset="0"/>
            </a:endParaRP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0"/>
            <a:ext cx="4276725" cy="665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31948" tIns="65975" rIns="131948" bIns="65975" anchor="ctr"/>
          <a:lstStyle/>
          <a:p>
            <a:pPr>
              <a:defRPr/>
            </a:pPr>
            <a:endParaRPr lang="it-IT">
              <a:cs typeface="Arial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591175" y="0"/>
            <a:ext cx="4278313" cy="665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31948" tIns="65975" rIns="131948" bIns="65975" anchor="ctr"/>
          <a:lstStyle/>
          <a:p>
            <a:pPr>
              <a:defRPr/>
            </a:pPr>
            <a:endParaRPr lang="it-IT">
              <a:cs typeface="Arial" pitchFamily="34" charset="0"/>
            </a:endParaRPr>
          </a:p>
        </p:txBody>
      </p:sp>
      <p:sp>
        <p:nvSpPr>
          <p:cNvPr id="14341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3076575" y="992188"/>
            <a:ext cx="3717925" cy="495776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87425" y="6283325"/>
            <a:ext cx="7894638" cy="5946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29871" tIns="67532" rIns="129871" bIns="67532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 smtClean="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0" y="12560300"/>
            <a:ext cx="4276725" cy="665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31948" tIns="65975" rIns="131948" bIns="65975" anchor="ctr"/>
          <a:lstStyle/>
          <a:p>
            <a:pPr>
              <a:defRPr/>
            </a:pPr>
            <a:endParaRPr lang="it-IT">
              <a:cs typeface="Arial" pitchFamily="34" charset="0"/>
            </a:endParaRP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591175" y="12561888"/>
            <a:ext cx="4275138" cy="658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29871" tIns="67532" rIns="129871" bIns="67532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Arial" pitchFamily="34" charset="0"/>
              <a:buNone/>
              <a:tabLst>
                <a:tab pos="1044587" algn="l"/>
                <a:tab pos="2089177" algn="l"/>
                <a:tab pos="3133765" algn="l"/>
                <a:tab pos="4178353" algn="l"/>
              </a:tabLst>
              <a:defRPr sz="18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33195080-5062-44A8-82D1-4EEA2E73AB06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  <a:tabLst>
                <a:tab pos="1039813" algn="l"/>
                <a:tab pos="2084388" algn="l"/>
                <a:tab pos="3130550" algn="l"/>
                <a:tab pos="4175125" algn="l"/>
              </a:tabLst>
            </a:pPr>
            <a:fld id="{26367010-B165-4C1D-81A6-2A2AFA4239BA}" type="slidenum">
              <a:rPr lang="en-GB" smtClean="0">
                <a:latin typeface="Arial" charset="0"/>
              </a:rPr>
              <a:pPr>
                <a:buFont typeface="Arial" charset="0"/>
                <a:buNone/>
                <a:tabLst>
                  <a:tab pos="1039813" algn="l"/>
                  <a:tab pos="2084388" algn="l"/>
                  <a:tab pos="3130550" algn="l"/>
                  <a:tab pos="4175125" algn="l"/>
                </a:tabLst>
              </a:pPr>
              <a:t>1</a:t>
            </a:fld>
            <a:endParaRPr lang="en-GB" smtClean="0">
              <a:latin typeface="Arial" charset="0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3084513" y="992188"/>
            <a:ext cx="3702050" cy="49593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131948" tIns="65975" rIns="131948" bIns="65975" anchor="ctr"/>
          <a:lstStyle/>
          <a:p>
            <a:endParaRPr lang="it-IT"/>
          </a:p>
        </p:txBody>
      </p:sp>
      <p:sp>
        <p:nvSpPr>
          <p:cNvPr id="15364" name="Rectangle 2"/>
          <p:cNvSpPr>
            <a:spLocks noChangeArrowheads="1"/>
          </p:cNvSpPr>
          <p:nvPr>
            <p:ph type="body"/>
          </p:nvPr>
        </p:nvSpPr>
        <p:spPr>
          <a:xfrm>
            <a:off x="987425" y="6283325"/>
            <a:ext cx="7896225" cy="5951538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5591175" y="12561888"/>
            <a:ext cx="4278313" cy="661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29871" tIns="67532" rIns="129871" bIns="67532" anchor="b"/>
          <a:lstStyle/>
          <a:p>
            <a:pPr algn="r">
              <a:lnSpc>
                <a:spcPct val="100000"/>
              </a:lnSpc>
              <a:tabLst>
                <a:tab pos="0" algn="l"/>
                <a:tab pos="1316038" algn="l"/>
                <a:tab pos="2636838" algn="l"/>
                <a:tab pos="3956050" algn="l"/>
                <a:tab pos="5276850" algn="l"/>
                <a:tab pos="6594475" algn="l"/>
                <a:tab pos="7915275" algn="l"/>
                <a:tab pos="9234488" algn="l"/>
                <a:tab pos="10555288" algn="l"/>
                <a:tab pos="11872913" algn="l"/>
                <a:tab pos="13193713" algn="l"/>
                <a:tab pos="14511338" algn="l"/>
              </a:tabLst>
            </a:pPr>
            <a:fld id="{53EABD54-4494-4E5C-BB6F-B3C130A4DDC1}" type="slidenum">
              <a:rPr lang="en-GB">
                <a:solidFill>
                  <a:srgbClr val="000000"/>
                </a:solidFill>
                <a:latin typeface="Arial" charset="0"/>
              </a:rPr>
              <a:pPr algn="r">
                <a:lnSpc>
                  <a:spcPct val="100000"/>
                </a:lnSpc>
                <a:tabLst>
                  <a:tab pos="0" algn="l"/>
                  <a:tab pos="1316038" algn="l"/>
                  <a:tab pos="2636838" algn="l"/>
                  <a:tab pos="3956050" algn="l"/>
                  <a:tab pos="5276850" algn="l"/>
                  <a:tab pos="6594475" algn="l"/>
                  <a:tab pos="7915275" algn="l"/>
                  <a:tab pos="9234488" algn="l"/>
                  <a:tab pos="10555288" algn="l"/>
                  <a:tab pos="11872913" algn="l"/>
                  <a:tab pos="13193713" algn="l"/>
                  <a:tab pos="14511338" algn="l"/>
                </a:tabLst>
              </a:pPr>
              <a:t>1</a:t>
            </a:fld>
            <a:endParaRPr lang="en-GB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C436AE7-76CE-42AF-86B6-5311B50F885A}" type="datetimeFigureOut">
              <a:rPr lang="en-US"/>
              <a:pPr>
                <a:defRPr/>
              </a:pPr>
              <a:t>1/9/2014</a:t>
            </a:fld>
            <a:endParaRPr lang="en-US" dirty="0"/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8D741-7ADA-41A8-AB37-C5D408D641C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0D3D590-FA19-4C23-A7D3-23B5D6D3EBF4}" type="datetimeFigureOut">
              <a:rPr lang="en-US"/>
              <a:pPr>
                <a:defRPr/>
              </a:pPr>
              <a:t>1/9/2014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BD04F-B506-45C5-8EBE-089996FFBC01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B7D6A04-122F-49ED-8D16-11CF47E23F8A}" type="datetimeFigureOut">
              <a:rPr lang="en-US"/>
              <a:pPr>
                <a:defRPr/>
              </a:pPr>
              <a:t>1/9/2014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E45D0-6689-4C5D-8809-D1A89923E624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7C624-5DFD-4725-832B-0A27073B5660}" type="datetimeFigureOut">
              <a:rPr lang="en-US"/>
              <a:pPr>
                <a:defRPr/>
              </a:pPr>
              <a:t>1/9/2014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C734-60BC-4FEF-9C65-47CF068AE01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BCA28F9-1824-49D6-8F53-A4D82A8409F3}" type="datetimeFigureOut">
              <a:rPr lang="en-US"/>
              <a:pPr>
                <a:defRPr/>
              </a:pPr>
              <a:t>1/9/2014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21D72-BAC8-49D6-A8F1-D9650F5E0281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742273B8-4C2A-485F-97A5-1FCFD94F5C76}" type="datetimeFigureOut">
              <a:rPr lang="en-US"/>
              <a:pPr>
                <a:defRPr/>
              </a:pPr>
              <a:t>1/9/2014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FEB33-9B96-4248-8093-04DF2371A5AB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0D8FD85-C891-49DD-96D2-0364CA34038E}" type="datetimeFigureOut">
              <a:rPr lang="en-US"/>
              <a:pPr>
                <a:defRPr/>
              </a:pPr>
              <a:t>1/9/2014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F5137-7A57-4662-B8A1-9696F3728C0C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6413A-7703-40A3-A985-96EAF2EA1837}" type="datetimeFigureOut">
              <a:rPr lang="en-US"/>
              <a:pPr>
                <a:defRPr/>
              </a:pPr>
              <a:t>1/9/2014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7242E-1D26-4366-A704-7E9A17E1348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30851FE-F9F0-4AC3-9E9A-90AA77290F2A}" type="datetimeFigureOut">
              <a:rPr lang="en-US"/>
              <a:pPr>
                <a:defRPr/>
              </a:pPr>
              <a:t>1/9/2014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921A4-5B84-47FD-9FDD-E2606C0B1269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B5B7C-38B2-44F7-B197-982947428DF8}" type="datetimeFigureOut">
              <a:rPr lang="en-US"/>
              <a:pPr>
                <a:defRPr/>
              </a:pPr>
              <a:t>1/9/2014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BA066-20DD-4E0F-A8EF-C1889FBE5617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taglia e arrotonda singolo angolo rettangolo 4"/>
          <p:cNvSpPr/>
          <p:nvPr/>
        </p:nvSpPr>
        <p:spPr>
          <a:xfrm rot="420000" flipV="1">
            <a:off x="2374900" y="1477963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riangolo rettangolo 5"/>
          <p:cNvSpPr/>
          <p:nvPr/>
        </p:nvSpPr>
        <p:spPr>
          <a:xfrm rot="420000" flipV="1">
            <a:off x="6002338" y="7146925"/>
            <a:ext cx="117475" cy="2063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igura a mano libera 6"/>
          <p:cNvSpPr>
            <a:spLocks/>
          </p:cNvSpPr>
          <p:nvPr/>
        </p:nvSpPr>
        <p:spPr bwMode="auto">
          <a:xfrm flipV="1">
            <a:off x="-7938" y="7754938"/>
            <a:ext cx="6873876" cy="13890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 flipV="1">
            <a:off x="3286125" y="8293100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9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E1A62-265B-4D52-A2D2-973AAE564895}" type="datetimeFigureOut">
              <a:rPr lang="en-US"/>
              <a:pPr>
                <a:defRPr/>
              </a:pPr>
              <a:t>1/9/2014</a:t>
            </a:fld>
            <a:endParaRPr lang="en-US"/>
          </a:p>
        </p:txBody>
      </p:sp>
      <p:sp>
        <p:nvSpPr>
          <p:cNvPr id="10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057900" y="8475663"/>
            <a:ext cx="457200" cy="485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CE0F5-0DD1-4F05-B4AD-00DFD814A940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7938" y="-9525"/>
            <a:ext cx="6873876" cy="13890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028" name="Segnaposto titolo 8"/>
          <p:cNvSpPr>
            <a:spLocks noGrp="1"/>
          </p:cNvSpPr>
          <p:nvPr>
            <p:ph type="title"/>
          </p:nvPr>
        </p:nvSpPr>
        <p:spPr bwMode="auto">
          <a:xfrm>
            <a:off x="342900" y="9382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9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342900" y="2581275"/>
            <a:ext cx="6172200" cy="585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CBF20866-A37F-4892-A636-85D3F51E9297}" type="datetimeFigureOut">
              <a:rPr lang="en-US"/>
              <a:pPr>
                <a:defRPr/>
              </a:pPr>
              <a:t>1/9/2014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000250" y="8475663"/>
            <a:ext cx="2514600" cy="48577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5943600" y="8475663"/>
            <a:ext cx="571500" cy="48577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78F7EC9C-77DD-4C18-80B3-D7A45864C410}" type="slidenum">
              <a:rPr lang="en-GB"/>
              <a:pPr>
                <a:defRPr/>
              </a:pPr>
              <a:t>‹N›</a:t>
            </a:fld>
            <a:endParaRPr lang="en-GB"/>
          </a:p>
        </p:txBody>
      </p:sp>
      <p:grpSp>
        <p:nvGrpSpPr>
          <p:cNvPr id="1033" name="Gruppo 1"/>
          <p:cNvGrpSpPr>
            <a:grpSpLocks/>
          </p:cNvGrpSpPr>
          <p:nvPr/>
        </p:nvGrpSpPr>
        <p:grpSpPr bwMode="auto">
          <a:xfrm>
            <a:off x="-14288" y="269875"/>
            <a:ext cx="6884988" cy="865188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mailto:itcsturz@tin.it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3246438" y="1138238"/>
            <a:ext cx="184150" cy="369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500063" y="8382000"/>
            <a:ext cx="5929312" cy="83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750"/>
              </a:spcBef>
              <a:buClr>
                <a:srgbClr val="0070C0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33CC"/>
                </a:solidFill>
                <a:latin typeface="Arial" charset="0"/>
              </a:rPr>
              <a:t>Via  Sant’Ignazio di Loyola, 7 -  90011  BAGHERIA </a:t>
            </a:r>
          </a:p>
          <a:p>
            <a:pPr algn="ctr">
              <a:lnSpc>
                <a:spcPct val="100000"/>
              </a:lnSpc>
              <a:buClr>
                <a:srgbClr val="0070C0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33CC"/>
                </a:solidFill>
                <a:latin typeface="Arial" charset="0"/>
              </a:rPr>
              <a:t>Telefono:  091931656    FAX :   091900010</a:t>
            </a:r>
          </a:p>
          <a:p>
            <a:pPr algn="ctr">
              <a:lnSpc>
                <a:spcPct val="100000"/>
              </a:lnSpc>
              <a:buClr>
                <a:srgbClr val="0070C0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33CC"/>
                </a:solidFill>
                <a:latin typeface="Arial" charset="0"/>
              </a:rPr>
              <a:t>sito: www.itcsturzo.gov.it      e-mail: patd050008@istruzione.it</a:t>
            </a:r>
            <a:endParaRPr lang="en-GB" sz="1200" b="1">
              <a:solidFill>
                <a:srgbClr val="0033CC"/>
              </a:solidFill>
              <a:latin typeface="Arial" charset="0"/>
              <a:hlinkClick r:id="rId3"/>
            </a:endParaRPr>
          </a:p>
          <a:p>
            <a:pPr algn="ctr">
              <a:lnSpc>
                <a:spcPct val="100000"/>
              </a:lnSpc>
              <a:buClr>
                <a:srgbClr val="0070C0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3357563" y="3714750"/>
            <a:ext cx="3214687" cy="1214438"/>
          </a:xfrm>
          <a:prstGeom prst="rect">
            <a:avLst/>
          </a:prstGeom>
          <a:solidFill>
            <a:srgbClr val="FFFF99"/>
          </a:solidFill>
          <a:ln w="25560">
            <a:solidFill>
              <a:srgbClr val="B0761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marL="101600" indent="-101600" algn="ctr">
              <a:lnSpc>
                <a:spcPct val="100000"/>
              </a:lnSpc>
              <a:spcBef>
                <a:spcPts val="875"/>
              </a:spcBef>
              <a:buClr>
                <a:srgbClr val="FF0000"/>
              </a:buClr>
              <a:buFont typeface="Arial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2060"/>
                </a:solidFill>
                <a:latin typeface="Arial" charset="0"/>
              </a:rPr>
              <a:t>Domenica  19 Gennaio 2014  </a:t>
            </a:r>
            <a:r>
              <a:rPr lang="en-GB" sz="1200" b="1">
                <a:solidFill>
                  <a:srgbClr val="FF0000"/>
                </a:solidFill>
                <a:latin typeface="Arial" charset="0"/>
              </a:rPr>
              <a:t>dalle ore 10.00 alle 12.00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85750" y="3714750"/>
            <a:ext cx="2928938" cy="1214438"/>
          </a:xfrm>
          <a:prstGeom prst="rect">
            <a:avLst/>
          </a:prstGeom>
          <a:solidFill>
            <a:srgbClr val="00B0F0">
              <a:alpha val="27000"/>
            </a:srgbClr>
          </a:solidFill>
          <a:ln w="25560">
            <a:solidFill>
              <a:srgbClr val="B0761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marL="101600" indent="-101600" algn="ctr">
              <a:lnSpc>
                <a:spcPct val="100000"/>
              </a:lnSpc>
              <a:spcBef>
                <a:spcPts val="875"/>
              </a:spcBef>
              <a:buClr>
                <a:srgbClr val="FF0000"/>
              </a:buClr>
              <a:buFont typeface="Arial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z="1200" b="1" dirty="0">
              <a:solidFill>
                <a:srgbClr val="002060"/>
              </a:solidFill>
              <a:latin typeface="Arial" charset="0"/>
              <a:cs typeface="Arial" pitchFamily="34" charset="0"/>
            </a:endParaRPr>
          </a:p>
          <a:p>
            <a:pPr marL="101600" indent="-101600" algn="ctr">
              <a:lnSpc>
                <a:spcPct val="100000"/>
              </a:lnSpc>
              <a:spcBef>
                <a:spcPts val="875"/>
              </a:spcBef>
              <a:buClr>
                <a:srgbClr val="FF0000"/>
              </a:buClr>
              <a:buFont typeface="Arial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z="1200" b="1" dirty="0">
              <a:solidFill>
                <a:srgbClr val="002060"/>
              </a:solidFill>
              <a:latin typeface="Arial" charset="0"/>
              <a:cs typeface="Arial" pitchFamily="34" charset="0"/>
            </a:endParaRPr>
          </a:p>
          <a:p>
            <a:pPr marL="101600" indent="-101600" algn="ctr">
              <a:lnSpc>
                <a:spcPct val="100000"/>
              </a:lnSpc>
              <a:spcBef>
                <a:spcPts val="875"/>
              </a:spcBef>
              <a:buClr>
                <a:srgbClr val="FF0000"/>
              </a:buClr>
              <a:buFont typeface="Arial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z="1200" b="1" dirty="0">
              <a:solidFill>
                <a:srgbClr val="002060"/>
              </a:solidFill>
              <a:latin typeface="Arial" charset="0"/>
              <a:cs typeface="Arial" pitchFamily="34" charset="0"/>
            </a:endParaRPr>
          </a:p>
          <a:p>
            <a:pPr marL="101600" indent="-101600" algn="ctr">
              <a:lnSpc>
                <a:spcPct val="100000"/>
              </a:lnSpc>
              <a:spcBef>
                <a:spcPts val="875"/>
              </a:spcBef>
              <a:buClr>
                <a:srgbClr val="FF0000"/>
              </a:buClr>
              <a:buFont typeface="Arial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err="1">
                <a:solidFill>
                  <a:srgbClr val="002060"/>
                </a:solidFill>
                <a:latin typeface="Arial" charset="0"/>
                <a:cs typeface="Arial" pitchFamily="34" charset="0"/>
              </a:rPr>
              <a:t>Sabato</a:t>
            </a:r>
            <a:r>
              <a:rPr lang="en-GB" b="1" dirty="0">
                <a:solidFill>
                  <a:srgbClr val="002060"/>
                </a:solidFill>
                <a:latin typeface="Arial" charset="0"/>
                <a:cs typeface="Arial" pitchFamily="34" charset="0"/>
              </a:rPr>
              <a:t>  </a:t>
            </a:r>
            <a:r>
              <a:rPr lang="en-GB" b="1" dirty="0">
                <a:solidFill>
                  <a:srgbClr val="002060"/>
                </a:solidFill>
                <a:latin typeface="Arial" charset="0"/>
                <a:cs typeface="Arial" pitchFamily="34" charset="0"/>
              </a:rPr>
              <a:t>18 </a:t>
            </a:r>
            <a:r>
              <a:rPr lang="en-GB" b="1" dirty="0" err="1">
                <a:solidFill>
                  <a:srgbClr val="002060"/>
                </a:solidFill>
                <a:latin typeface="Arial" charset="0"/>
                <a:cs typeface="Arial" pitchFamily="34" charset="0"/>
              </a:rPr>
              <a:t>Gennaio</a:t>
            </a:r>
            <a:r>
              <a:rPr lang="en-GB" b="1" dirty="0">
                <a:solidFill>
                  <a:srgbClr val="002060"/>
                </a:solidFill>
                <a:latin typeface="Arial" charset="0"/>
                <a:cs typeface="Arial" pitchFamily="34" charset="0"/>
              </a:rPr>
              <a:t> </a:t>
            </a:r>
            <a:r>
              <a:rPr lang="en-GB" b="1" dirty="0">
                <a:solidFill>
                  <a:srgbClr val="002060"/>
                </a:solidFill>
                <a:latin typeface="Arial" charset="0"/>
                <a:cs typeface="Arial" pitchFamily="34" charset="0"/>
              </a:rPr>
              <a:t>2014 </a:t>
            </a:r>
            <a:r>
              <a:rPr lang="en-GB" sz="1200" b="1" dirty="0" err="1">
                <a:solidFill>
                  <a:srgbClr val="FF0000"/>
                </a:solidFill>
                <a:latin typeface="Arial" charset="0"/>
                <a:cs typeface="Arial" pitchFamily="34" charset="0"/>
              </a:rPr>
              <a:t>Dalle</a:t>
            </a:r>
            <a:r>
              <a:rPr lang="en-GB" sz="1200" b="1" dirty="0">
                <a:solidFill>
                  <a:srgbClr val="FF0000"/>
                </a:solidFill>
                <a:latin typeface="Arial" charset="0"/>
                <a:cs typeface="Arial" pitchFamily="34" charset="0"/>
              </a:rPr>
              <a:t> ore 16.00 </a:t>
            </a:r>
            <a:r>
              <a:rPr lang="en-GB" sz="1200" b="1" dirty="0" err="1">
                <a:solidFill>
                  <a:srgbClr val="FF0000"/>
                </a:solidFill>
                <a:latin typeface="Arial" charset="0"/>
                <a:cs typeface="Arial" pitchFamily="34" charset="0"/>
              </a:rPr>
              <a:t>alle</a:t>
            </a:r>
            <a:r>
              <a:rPr lang="en-GB" sz="1200" b="1" dirty="0">
                <a:solidFill>
                  <a:srgbClr val="FF0000"/>
                </a:solidFill>
                <a:latin typeface="Arial" charset="0"/>
                <a:cs typeface="Arial" pitchFamily="34" charset="0"/>
              </a:rPr>
              <a:t> 18.00</a:t>
            </a:r>
          </a:p>
          <a:p>
            <a:pPr>
              <a:lnSpc>
                <a:spcPct val="100000"/>
              </a:lnSpc>
              <a:spcBef>
                <a:spcPts val="750"/>
              </a:spcBef>
              <a:buClr>
                <a:srgbClr val="002060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z="1200" b="1" dirty="0">
              <a:solidFill>
                <a:srgbClr val="002060"/>
              </a:solidFill>
              <a:latin typeface="Arial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750"/>
              </a:spcBef>
              <a:buClr>
                <a:srgbClr val="002060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z="1200" b="1" dirty="0">
              <a:solidFill>
                <a:srgbClr val="002060"/>
              </a:solidFill>
              <a:latin typeface="Arial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750"/>
              </a:spcBef>
              <a:buClr>
                <a:srgbClr val="002060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z="1200" b="1" dirty="0">
              <a:solidFill>
                <a:srgbClr val="002060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3320" name="Rectangle 13"/>
          <p:cNvSpPr>
            <a:spLocks noChangeArrowheads="1"/>
          </p:cNvSpPr>
          <p:nvPr/>
        </p:nvSpPr>
        <p:spPr bwMode="auto">
          <a:xfrm>
            <a:off x="557213" y="2714625"/>
            <a:ext cx="6015037" cy="7858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560">
            <a:solidFill>
              <a:srgbClr val="B0761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spcBef>
                <a:spcPts val="1125"/>
              </a:spcBef>
              <a:buClr>
                <a:srgbClr val="002060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5400" b="1" dirty="0">
                <a:solidFill>
                  <a:srgbClr val="FFFFFF"/>
                </a:solidFill>
                <a:latin typeface="Franklin Gothic Book" pitchFamily="34" charset="0"/>
              </a:rPr>
              <a:t>OPEN DAY</a:t>
            </a:r>
          </a:p>
        </p:txBody>
      </p:sp>
      <p:pic>
        <p:nvPicPr>
          <p:cNvPr id="13319" name="Immagine 22" descr="G e CO (7)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25" y="5143500"/>
            <a:ext cx="12477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magine 23" descr="Service Ites 2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9125" y="5143500"/>
            <a:ext cx="14033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CasellaDiTesto 14"/>
          <p:cNvSpPr txBox="1">
            <a:spLocks noChangeArrowheads="1"/>
          </p:cNvSpPr>
          <p:nvPr/>
        </p:nvSpPr>
        <p:spPr bwMode="auto">
          <a:xfrm>
            <a:off x="285750" y="6143625"/>
            <a:ext cx="6357938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>
                <a:solidFill>
                  <a:srgbClr val="0070C0"/>
                </a:solidFill>
              </a:rPr>
              <a:t>I docenti della scuola saranno a disposizione delle famiglie e degli allievi delle scuole medie per fornire chiarimenti sugli indirizzi: </a:t>
            </a:r>
          </a:p>
          <a:p>
            <a:r>
              <a:rPr lang="it-IT" sz="1600">
                <a:solidFill>
                  <a:srgbClr val="0070C0"/>
                </a:solidFill>
              </a:rPr>
              <a:t>- TURISMO  </a:t>
            </a:r>
          </a:p>
          <a:p>
            <a:r>
              <a:rPr lang="it-IT" sz="1600">
                <a:solidFill>
                  <a:srgbClr val="0070C0"/>
                </a:solidFill>
              </a:rPr>
              <a:t>- AMMINISTRAZIONE FINANZA E MARKETING </a:t>
            </a:r>
          </a:p>
          <a:p>
            <a:r>
              <a:rPr lang="it-IT" sz="1600">
                <a:solidFill>
                  <a:srgbClr val="0070C0"/>
                </a:solidFill>
              </a:rPr>
              <a:t>Per una visita delle strutture dell’Istituto e  fornire informazioni  sulle attività formative, sulle esperienze di tirocini aziendali e stage realizzati dagli studenti.</a:t>
            </a:r>
          </a:p>
        </p:txBody>
      </p:sp>
      <p:grpSp>
        <p:nvGrpSpPr>
          <p:cNvPr id="13322" name="Gruppo 14"/>
          <p:cNvGrpSpPr>
            <a:grpSpLocks/>
          </p:cNvGrpSpPr>
          <p:nvPr/>
        </p:nvGrpSpPr>
        <p:grpSpPr bwMode="auto">
          <a:xfrm>
            <a:off x="214313" y="214313"/>
            <a:ext cx="6500812" cy="2428875"/>
            <a:chOff x="214313" y="71438"/>
            <a:chExt cx="6500812" cy="2428875"/>
          </a:xfrm>
        </p:grpSpPr>
        <p:pic>
          <p:nvPicPr>
            <p:cNvPr id="13324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857364" y="785786"/>
              <a:ext cx="3286135" cy="11697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3325" name="Rectangle 14"/>
            <p:cNvSpPr>
              <a:spLocks noChangeArrowheads="1"/>
            </p:cNvSpPr>
            <p:nvPr/>
          </p:nvSpPr>
          <p:spPr bwMode="auto">
            <a:xfrm>
              <a:off x="428625" y="2071688"/>
              <a:ext cx="5929313" cy="428625"/>
            </a:xfrm>
            <a:prstGeom prst="rect">
              <a:avLst/>
            </a:prstGeom>
            <a:solidFill>
              <a:srgbClr val="F0A22E"/>
            </a:solidFill>
            <a:ln w="25560">
              <a:solidFill>
                <a:srgbClr val="B0761F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>
                <a:lnSpc>
                  <a:spcPct val="100000"/>
                </a:lnSpc>
                <a:buClr>
                  <a:srgbClr val="0070C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70C0"/>
                  </a:solidFill>
                  <a:latin typeface="Arial" charset="0"/>
                </a:rPr>
                <a:t>LA SCUOLA VERSO IL FUTURO </a:t>
              </a:r>
            </a:p>
          </p:txBody>
        </p:sp>
        <p:sp>
          <p:nvSpPr>
            <p:cNvPr id="13326" name="Rectangle 15"/>
            <p:cNvSpPr>
              <a:spLocks noChangeArrowheads="1"/>
            </p:cNvSpPr>
            <p:nvPr/>
          </p:nvSpPr>
          <p:spPr bwMode="auto">
            <a:xfrm>
              <a:off x="214313" y="71438"/>
              <a:ext cx="6500812" cy="77162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100000"/>
                </a:lnSpc>
                <a:buClr>
                  <a:srgbClr val="00206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200" b="1">
                  <a:solidFill>
                    <a:srgbClr val="0033CC"/>
                  </a:solidFill>
                  <a:latin typeface="Arial Black" pitchFamily="34" charset="0"/>
                </a:rPr>
                <a:t>Istituto Tecnico Economico Statale</a:t>
              </a:r>
              <a:br>
                <a:rPr lang="en-GB" sz="2200" b="1">
                  <a:solidFill>
                    <a:srgbClr val="0033CC"/>
                  </a:solidFill>
                  <a:latin typeface="Arial Black" pitchFamily="34" charset="0"/>
                </a:rPr>
              </a:br>
              <a:r>
                <a:rPr lang="en-GB" sz="2200" b="1">
                  <a:solidFill>
                    <a:srgbClr val="0033CC"/>
                  </a:solidFill>
                  <a:latin typeface="Arial Black" pitchFamily="34" charset="0"/>
                </a:rPr>
                <a:t>“Don Luigi Sturzo”   </a:t>
              </a:r>
            </a:p>
          </p:txBody>
        </p:sp>
        <p:pic>
          <p:nvPicPr>
            <p:cNvPr id="13327" name="Immagine 19" descr="ITES don luigi sturzo.png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57232" y="1035725"/>
              <a:ext cx="720000" cy="7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8" name="Immagine 20" descr="logo-turismo.jp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286388" y="952412"/>
              <a:ext cx="1231549" cy="915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9" name="Rectangle 14"/>
            <p:cNvSpPr>
              <a:spLocks noChangeArrowheads="1"/>
            </p:cNvSpPr>
            <p:nvPr/>
          </p:nvSpPr>
          <p:spPr bwMode="auto">
            <a:xfrm>
              <a:off x="428604" y="2071670"/>
              <a:ext cx="5929313" cy="428625"/>
            </a:xfrm>
            <a:prstGeom prst="rect">
              <a:avLst/>
            </a:prstGeom>
            <a:solidFill>
              <a:srgbClr val="F0A22E"/>
            </a:solidFill>
            <a:ln w="25560">
              <a:solidFill>
                <a:srgbClr val="B0761F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>
                <a:lnSpc>
                  <a:spcPct val="100000"/>
                </a:lnSpc>
                <a:buClr>
                  <a:srgbClr val="0070C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70C0"/>
                  </a:solidFill>
                  <a:latin typeface="Arial" charset="0"/>
                </a:rPr>
                <a:t>LA SCUOLA VERSO IL FUTURO </a:t>
              </a:r>
            </a:p>
          </p:txBody>
        </p:sp>
      </p:grpSp>
      <p:pic>
        <p:nvPicPr>
          <p:cNvPr id="13323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14625" y="5143500"/>
            <a:ext cx="1246188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3072"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nozi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Equinozi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539</TotalTime>
  <Words>109</Words>
  <Application>Microsoft Office PowerPoint</Application>
  <PresentationFormat>Presentazione su schermo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11" baseType="lpstr">
      <vt:lpstr>Comic Sans MS</vt:lpstr>
      <vt:lpstr>Arial</vt:lpstr>
      <vt:lpstr>Calibri</vt:lpstr>
      <vt:lpstr>Constantia</vt:lpstr>
      <vt:lpstr>Wingdings 2</vt:lpstr>
      <vt:lpstr>Times New Roman</vt:lpstr>
      <vt:lpstr>Arial Unicode MS</vt:lpstr>
      <vt:lpstr>Franklin Gothic Book</vt:lpstr>
      <vt:lpstr>Arial Black</vt:lpstr>
      <vt:lpstr>Equinozio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RIFORMA SCUOLA SECONDARIA SUPERIORE</dc:title>
  <dc:creator>Maria Grazia</dc:creator>
  <cp:lastModifiedBy>work1</cp:lastModifiedBy>
  <cp:revision>62</cp:revision>
  <dcterms:modified xsi:type="dcterms:W3CDTF">2014-01-09T11:22:22Z</dcterms:modified>
</cp:coreProperties>
</file>