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72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 varScale="1">
        <p:scale>
          <a:sx n="192" d="100"/>
          <a:sy n="192" d="100"/>
        </p:scale>
        <p:origin x="-2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8FF39-08A8-4D44-AA67-ADC7BDEEC985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5EAA9-EA08-4C4C-9B9B-E4681660F6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95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5EAA9-EA08-4C4C-9B9B-E4681660F60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9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985422-97D7-41A1-9086-7AF279943F9D}" type="datetimeFigureOut">
              <a:rPr lang="it-IT" smtClean="0"/>
              <a:t>05/11/16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1619F2-99EC-42BD-B9ED-0C1B5C82F9F8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9140000">
            <a:off x="988501" y="1757993"/>
            <a:ext cx="5242367" cy="1204306"/>
          </a:xfrm>
        </p:spPr>
        <p:txBody>
          <a:bodyPr/>
          <a:lstStyle/>
          <a:p>
            <a:pPr algn="ctr"/>
            <a:r>
              <a:rPr lang="it-IT" sz="3600" dirty="0" smtClean="0"/>
              <a:t>CONSIGLIO COMUNALE DEI RAGAZZI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5376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114425"/>
            <a:ext cx="81724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495425"/>
            <a:ext cx="86360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35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052736"/>
            <a:ext cx="86233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85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74675"/>
            <a:ext cx="87249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70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765300"/>
            <a:ext cx="86741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50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332656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Rientrano nella competenza del CCR specifiche attribuzioni nelle seguenti materie: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SCUOLA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AMBIENTE</a:t>
            </a:r>
          </a:p>
          <a:p>
            <a:endParaRPr lang="it-IT" dirty="0" smtClean="0"/>
          </a:p>
          <a:p>
            <a:r>
              <a:rPr lang="it-IT" dirty="0" smtClean="0"/>
              <a:t>CULTURA E SPETTACOLO TEMPO LIBERO</a:t>
            </a:r>
          </a:p>
          <a:p>
            <a:endParaRPr lang="it-IT" dirty="0"/>
          </a:p>
          <a:p>
            <a:r>
              <a:rPr lang="it-IT" dirty="0"/>
              <a:t> AGGREGAZIONE </a:t>
            </a:r>
            <a:r>
              <a:rPr lang="it-IT" dirty="0" smtClean="0"/>
              <a:t>GIOVANILE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SPORT</a:t>
            </a:r>
          </a:p>
          <a:p>
            <a:endParaRPr lang="it-IT" dirty="0"/>
          </a:p>
          <a:p>
            <a:r>
              <a:rPr lang="it-IT" dirty="0" smtClean="0"/>
              <a:t>SOLIDARIETA</a:t>
            </a:r>
            <a:r>
              <a:rPr lang="it-IT" dirty="0"/>
              <a:t>’ E SERVIZI </a:t>
            </a:r>
            <a:r>
              <a:rPr lang="it-IT" dirty="0" smtClean="0"/>
              <a:t>SOCIALI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SICUREZZA</a:t>
            </a:r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INFORMAZIONE-COMUNICAZIONE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16451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395536" y="764704"/>
            <a:ext cx="8496944" cy="3488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750" smtClean="0">
                <a:solidFill>
                  <a:srgbClr val="ED7D31"/>
                </a:solidFill>
              </a:rPr>
              <a:t>Il power point e stato realizzato da : Marco Abbaleo , Giovanni Vitale , Riccardo Spataro e Rosy Guaiana della III o</a:t>
            </a:r>
            <a:endParaRPr lang="it-IT" sz="475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9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060575"/>
            <a:ext cx="7975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80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43000"/>
            <a:ext cx="82931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42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476672"/>
            <a:ext cx="914501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14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590800"/>
            <a:ext cx="81661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20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79400"/>
            <a:ext cx="888365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67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5250"/>
            <a:ext cx="8064896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5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11375"/>
            <a:ext cx="883920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8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069975"/>
            <a:ext cx="813435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91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62</Words>
  <Application>Microsoft Macintosh PowerPoint</Application>
  <PresentationFormat>Presentazione su schermo (4:3)</PresentationFormat>
  <Paragraphs>20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Angoli</vt:lpstr>
      <vt:lpstr>CONSIGLIO COMUNALE DEI RAGAZZI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PR PR</cp:lastModifiedBy>
  <cp:revision>10</cp:revision>
  <dcterms:created xsi:type="dcterms:W3CDTF">2016-10-18T17:14:30Z</dcterms:created>
  <dcterms:modified xsi:type="dcterms:W3CDTF">2016-11-05T06:52:27Z</dcterms:modified>
</cp:coreProperties>
</file>