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56" r:id="rId5"/>
    <p:sldId id="259" r:id="rId6"/>
    <p:sldId id="287" r:id="rId7"/>
    <p:sldId id="290" r:id="rId8"/>
    <p:sldId id="291" r:id="rId9"/>
    <p:sldId id="293" r:id="rId10"/>
    <p:sldId id="294" r:id="rId11"/>
    <p:sldId id="288" r:id="rId12"/>
    <p:sldId id="289" r:id="rId13"/>
    <p:sldId id="295" r:id="rId14"/>
    <p:sldId id="296" r:id="rId15"/>
    <p:sldId id="297" r:id="rId16"/>
    <p:sldId id="305" r:id="rId17"/>
    <p:sldId id="298" r:id="rId18"/>
    <p:sldId id="272" r:id="rId19"/>
    <p:sldId id="299" r:id="rId20"/>
    <p:sldId id="274" r:id="rId21"/>
    <p:sldId id="300" r:id="rId22"/>
    <p:sldId id="301" r:id="rId23"/>
    <p:sldId id="302" r:id="rId24"/>
    <p:sldId id="303" r:id="rId25"/>
    <p:sldId id="280" r:id="rId26"/>
    <p:sldId id="281" r:id="rId27"/>
    <p:sldId id="282" r:id="rId28"/>
    <p:sldId id="292" r:id="rId29"/>
    <p:sldId id="284" r:id="rId30"/>
    <p:sldId id="285" r:id="rId31"/>
    <p:sldId id="286" r:id="rId32"/>
    <p:sldId id="306" r:id="rId33"/>
    <p:sldId id="304" r:id="rId34"/>
    <p:sldId id="25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HSXsLW+6uaxy4SInWhxgWg==" hashData="ch1+ANuZLA4GSmQvzEvRoECzAzA="/>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269D01E-BC32-4049-B463-5C60D7B0CCD2}" styleName="Stile con tema 2 - Colore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ile con tema 2 - Color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89988" autoAdjust="0"/>
  </p:normalViewPr>
  <p:slideViewPr>
    <p:cSldViewPr showGuides="1">
      <p:cViewPr>
        <p:scale>
          <a:sx n="200" d="100"/>
          <a:sy n="200" d="100"/>
        </p:scale>
        <p:origin x="-2512"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notesMaster" Target="notesMasters/notes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_rels/data17.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jpeg"/><Relationship Id="rId1" Type="http://schemas.openxmlformats.org/officeDocument/2006/relationships/image" Target="../media/image26.jpeg"/><Relationship Id="rId2" Type="http://schemas.openxmlformats.org/officeDocument/2006/relationships/image" Target="../media/image27.jpeg"/></Relationships>
</file>

<file path=ppt/diagrams/_rels/data18.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image" Target="../media/image40.jpeg"/><Relationship Id="rId8" Type="http://schemas.openxmlformats.org/officeDocument/2006/relationships/image" Target="../media/image41.jpeg"/><Relationship Id="rId1" Type="http://schemas.openxmlformats.org/officeDocument/2006/relationships/image" Target="../media/image34.jpeg"/><Relationship Id="rId2" Type="http://schemas.openxmlformats.org/officeDocument/2006/relationships/image" Target="../media/image35.jpeg"/></Relationships>
</file>

<file path=ppt/diagrams/_rels/data20.xml.rels><?xml version="1.0" encoding="UTF-8" standalone="yes"?>
<Relationships xmlns="http://schemas.openxmlformats.org/package/2006/relationships"><Relationship Id="rId1" Type="http://schemas.openxmlformats.org/officeDocument/2006/relationships/image" Target="../media/image42.jpeg"/><Relationship Id="rId2" Type="http://schemas.openxmlformats.org/officeDocument/2006/relationships/image" Target="../media/image43.jpeg"/><Relationship Id="rId3" Type="http://schemas.openxmlformats.org/officeDocument/2006/relationships/image" Target="../media/image44.jpeg"/></Relationships>
</file>

<file path=ppt/diagrams/_rels/data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image" Target="../media/image7.jpeg"/><Relationship Id="rId2" Type="http://schemas.openxmlformats.org/officeDocument/2006/relationships/image" Target="../media/image8.jpeg"/></Relationships>
</file>

<file path=ppt/diagrams/_rels/drawing17.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jpeg"/><Relationship Id="rId1" Type="http://schemas.openxmlformats.org/officeDocument/2006/relationships/image" Target="../media/image26.jpeg"/><Relationship Id="rId2" Type="http://schemas.openxmlformats.org/officeDocument/2006/relationships/image" Target="../media/image27.jpeg"/></Relationships>
</file>

<file path=ppt/diagrams/_rels/drawing18.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image" Target="../media/image40.jpeg"/><Relationship Id="rId8" Type="http://schemas.openxmlformats.org/officeDocument/2006/relationships/image" Target="../media/image41.jpeg"/><Relationship Id="rId1" Type="http://schemas.openxmlformats.org/officeDocument/2006/relationships/image" Target="../media/image34.jpeg"/><Relationship Id="rId2" Type="http://schemas.openxmlformats.org/officeDocument/2006/relationships/image" Target="../media/image35.jpeg"/></Relationships>
</file>

<file path=ppt/diagrams/_rels/drawing20.xml.rels><?xml version="1.0" encoding="UTF-8" standalone="yes"?>
<Relationships xmlns="http://schemas.openxmlformats.org/package/2006/relationships"><Relationship Id="rId1" Type="http://schemas.openxmlformats.org/officeDocument/2006/relationships/image" Target="../media/image42.jpeg"/><Relationship Id="rId2" Type="http://schemas.openxmlformats.org/officeDocument/2006/relationships/image" Target="../media/image44.jpeg"/><Relationship Id="rId3" Type="http://schemas.openxmlformats.org/officeDocument/2006/relationships/image" Target="../media/image43.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image" Target="../media/image7.jpeg"/><Relationship Id="rId2"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A1121-7B6D-114E-9483-EF4E8EC6F794}" type="doc">
      <dgm:prSet loTypeId="urn:microsoft.com/office/officeart/2005/8/layout/vProcess5" loCatId="" qsTypeId="urn:microsoft.com/office/officeart/2005/8/quickstyle/simple5" qsCatId="simple" csTypeId="urn:microsoft.com/office/officeart/2005/8/colors/colorful3" csCatId="colorful" phldr="1"/>
      <dgm:spPr/>
      <dgm:t>
        <a:bodyPr/>
        <a:lstStyle/>
        <a:p>
          <a:endParaRPr lang="it-IT"/>
        </a:p>
      </dgm:t>
    </dgm:pt>
    <dgm:pt modelId="{39E7D1AF-20C4-0F4C-AE90-7470516A77F8}">
      <dgm:prSet/>
      <dgm:spPr/>
      <dgm:t>
        <a:bodyPr/>
        <a:lstStyle/>
        <a:p>
          <a:pPr algn="just" rtl="0"/>
          <a:r>
            <a:rPr lang="it-IT" dirty="0" smtClean="0"/>
            <a:t>Dal momento che il docente è un professionista che opera all’interno di un’Istituzione al servizio di una società in perenne evoluzione, </a:t>
          </a:r>
          <a:r>
            <a:rPr lang="it-IT" dirty="0" err="1" smtClean="0"/>
            <a:t>é</a:t>
          </a:r>
          <a:r>
            <a:rPr lang="it-IT" dirty="0" smtClean="0"/>
            <a:t> un dovere del docente e, contemporaneamente, un suo diritto quello di rispecchiare pienamente la dinamicità culturale attuale e di rispondere alle esigenze dei suoi studenti padroneggiando una gamma di strategie didattiche la più ampia possibile. </a:t>
          </a:r>
          <a:endParaRPr lang="it-IT" dirty="0"/>
        </a:p>
      </dgm:t>
    </dgm:pt>
    <dgm:pt modelId="{2E1A1293-49D4-4746-9AB2-2A593D094BA6}" type="parTrans" cxnId="{3E08B638-9034-ED43-A68D-8B868840961E}">
      <dgm:prSet/>
      <dgm:spPr/>
      <dgm:t>
        <a:bodyPr/>
        <a:lstStyle/>
        <a:p>
          <a:endParaRPr lang="it-IT"/>
        </a:p>
      </dgm:t>
    </dgm:pt>
    <dgm:pt modelId="{E455D8BF-DA52-D54D-9961-11D962C58A18}" type="sibTrans" cxnId="{3E08B638-9034-ED43-A68D-8B868840961E}">
      <dgm:prSet/>
      <dgm:spPr/>
      <dgm:t>
        <a:bodyPr/>
        <a:lstStyle/>
        <a:p>
          <a:endParaRPr lang="it-IT"/>
        </a:p>
      </dgm:t>
    </dgm:pt>
    <dgm:pt modelId="{AAE62025-9935-A24F-BECC-0F3A2DBE31D1}">
      <dgm:prSet custT="1"/>
      <dgm:spPr/>
      <dgm:t>
        <a:bodyPr/>
        <a:lstStyle/>
        <a:p>
          <a:pPr algn="just"/>
          <a:r>
            <a:rPr lang="it-IT" sz="1600" dirty="0" smtClean="0"/>
            <a:t>Perché utilizzare le nuove tecnologie? Perché il sapere cresce, le tecnologie si evolvono, cambiano le caratteristiche degli studenti, le modalità di apprendimento, le competenze e i bisogni. </a:t>
          </a:r>
          <a:endParaRPr lang="it-IT" sz="1600" dirty="0"/>
        </a:p>
      </dgm:t>
    </dgm:pt>
    <dgm:pt modelId="{AE0A9FA7-5EB7-104B-84C9-6368EF5ECBA9}" type="parTrans" cxnId="{8D48AB90-3346-DF46-9F95-4C825B8CEC1D}">
      <dgm:prSet/>
      <dgm:spPr/>
      <dgm:t>
        <a:bodyPr/>
        <a:lstStyle/>
        <a:p>
          <a:endParaRPr lang="it-IT"/>
        </a:p>
      </dgm:t>
    </dgm:pt>
    <dgm:pt modelId="{959FE954-2692-8945-91E0-BE28B22DF1AA}" type="sibTrans" cxnId="{8D48AB90-3346-DF46-9F95-4C825B8CEC1D}">
      <dgm:prSet/>
      <dgm:spPr/>
      <dgm:t>
        <a:bodyPr/>
        <a:lstStyle/>
        <a:p>
          <a:endParaRPr lang="it-IT"/>
        </a:p>
      </dgm:t>
    </dgm:pt>
    <dgm:pt modelId="{B46619C0-517B-DE45-B6DA-C4E3659E9EFC}" type="pres">
      <dgm:prSet presAssocID="{F02A1121-7B6D-114E-9483-EF4E8EC6F794}" presName="outerComposite" presStyleCnt="0">
        <dgm:presLayoutVars>
          <dgm:chMax val="5"/>
          <dgm:dir/>
          <dgm:resizeHandles val="exact"/>
        </dgm:presLayoutVars>
      </dgm:prSet>
      <dgm:spPr/>
      <dgm:t>
        <a:bodyPr/>
        <a:lstStyle/>
        <a:p>
          <a:endParaRPr lang="it-IT"/>
        </a:p>
      </dgm:t>
    </dgm:pt>
    <dgm:pt modelId="{1E882C09-061D-6D4A-B4B3-A85FAFC13616}" type="pres">
      <dgm:prSet presAssocID="{F02A1121-7B6D-114E-9483-EF4E8EC6F794}" presName="dummyMaxCanvas" presStyleCnt="0">
        <dgm:presLayoutVars/>
      </dgm:prSet>
      <dgm:spPr/>
      <dgm:t>
        <a:bodyPr/>
        <a:lstStyle/>
        <a:p>
          <a:endParaRPr lang="it-IT"/>
        </a:p>
      </dgm:t>
    </dgm:pt>
    <dgm:pt modelId="{74B0498A-0B9B-B44C-983C-F493C7FE3F96}" type="pres">
      <dgm:prSet presAssocID="{F02A1121-7B6D-114E-9483-EF4E8EC6F794}" presName="TwoNodes_1" presStyleLbl="node1" presStyleIdx="0" presStyleCnt="2">
        <dgm:presLayoutVars>
          <dgm:bulletEnabled val="1"/>
        </dgm:presLayoutVars>
      </dgm:prSet>
      <dgm:spPr/>
      <dgm:t>
        <a:bodyPr/>
        <a:lstStyle/>
        <a:p>
          <a:endParaRPr lang="it-IT"/>
        </a:p>
      </dgm:t>
    </dgm:pt>
    <dgm:pt modelId="{A984A8F4-D701-434B-80DA-9E266A366D24}" type="pres">
      <dgm:prSet presAssocID="{F02A1121-7B6D-114E-9483-EF4E8EC6F794}" presName="TwoNodes_2" presStyleLbl="node1" presStyleIdx="1" presStyleCnt="2">
        <dgm:presLayoutVars>
          <dgm:bulletEnabled val="1"/>
        </dgm:presLayoutVars>
      </dgm:prSet>
      <dgm:spPr/>
      <dgm:t>
        <a:bodyPr/>
        <a:lstStyle/>
        <a:p>
          <a:endParaRPr lang="it-IT"/>
        </a:p>
      </dgm:t>
    </dgm:pt>
    <dgm:pt modelId="{0DD84025-E0CA-164A-90D4-E5C2546FCFE2}" type="pres">
      <dgm:prSet presAssocID="{F02A1121-7B6D-114E-9483-EF4E8EC6F794}" presName="TwoConn_1-2" presStyleLbl="fgAccFollowNode1" presStyleIdx="0" presStyleCnt="1">
        <dgm:presLayoutVars>
          <dgm:bulletEnabled val="1"/>
        </dgm:presLayoutVars>
      </dgm:prSet>
      <dgm:spPr/>
      <dgm:t>
        <a:bodyPr/>
        <a:lstStyle/>
        <a:p>
          <a:endParaRPr lang="it-IT"/>
        </a:p>
      </dgm:t>
    </dgm:pt>
    <dgm:pt modelId="{C22F80DB-6591-A049-9F47-040D6A31EB4A}" type="pres">
      <dgm:prSet presAssocID="{F02A1121-7B6D-114E-9483-EF4E8EC6F794}" presName="TwoNodes_1_text" presStyleLbl="node1" presStyleIdx="1" presStyleCnt="2">
        <dgm:presLayoutVars>
          <dgm:bulletEnabled val="1"/>
        </dgm:presLayoutVars>
      </dgm:prSet>
      <dgm:spPr/>
      <dgm:t>
        <a:bodyPr/>
        <a:lstStyle/>
        <a:p>
          <a:endParaRPr lang="it-IT"/>
        </a:p>
      </dgm:t>
    </dgm:pt>
    <dgm:pt modelId="{22C114A9-FAEA-D141-B3FE-E2880A3FFC06}" type="pres">
      <dgm:prSet presAssocID="{F02A1121-7B6D-114E-9483-EF4E8EC6F794}" presName="TwoNodes_2_text" presStyleLbl="node1" presStyleIdx="1" presStyleCnt="2">
        <dgm:presLayoutVars>
          <dgm:bulletEnabled val="1"/>
        </dgm:presLayoutVars>
      </dgm:prSet>
      <dgm:spPr/>
      <dgm:t>
        <a:bodyPr/>
        <a:lstStyle/>
        <a:p>
          <a:endParaRPr lang="it-IT"/>
        </a:p>
      </dgm:t>
    </dgm:pt>
  </dgm:ptLst>
  <dgm:cxnLst>
    <dgm:cxn modelId="{A5CB22D0-E5BB-644D-9E1E-A0835F16CB7F}" type="presOf" srcId="{AAE62025-9935-A24F-BECC-0F3A2DBE31D1}" destId="{C22F80DB-6591-A049-9F47-040D6A31EB4A}" srcOrd="1" destOrd="0" presId="urn:microsoft.com/office/officeart/2005/8/layout/vProcess5"/>
    <dgm:cxn modelId="{3E08B638-9034-ED43-A68D-8B868840961E}" srcId="{F02A1121-7B6D-114E-9483-EF4E8EC6F794}" destId="{39E7D1AF-20C4-0F4C-AE90-7470516A77F8}" srcOrd="1" destOrd="0" parTransId="{2E1A1293-49D4-4746-9AB2-2A593D094BA6}" sibTransId="{E455D8BF-DA52-D54D-9961-11D962C58A18}"/>
    <dgm:cxn modelId="{A2ED68D4-1061-EF45-82B4-4B460B337941}" type="presOf" srcId="{39E7D1AF-20C4-0F4C-AE90-7470516A77F8}" destId="{22C114A9-FAEA-D141-B3FE-E2880A3FFC06}" srcOrd="1" destOrd="0" presId="urn:microsoft.com/office/officeart/2005/8/layout/vProcess5"/>
    <dgm:cxn modelId="{FA99E193-9389-1D42-8266-065BF378A700}" type="presOf" srcId="{AAE62025-9935-A24F-BECC-0F3A2DBE31D1}" destId="{74B0498A-0B9B-B44C-983C-F493C7FE3F96}" srcOrd="0" destOrd="0" presId="urn:microsoft.com/office/officeart/2005/8/layout/vProcess5"/>
    <dgm:cxn modelId="{B53731C7-771B-5E47-B1C0-ABB6EF6EA48C}" type="presOf" srcId="{959FE954-2692-8945-91E0-BE28B22DF1AA}" destId="{0DD84025-E0CA-164A-90D4-E5C2546FCFE2}" srcOrd="0" destOrd="0" presId="urn:microsoft.com/office/officeart/2005/8/layout/vProcess5"/>
    <dgm:cxn modelId="{8D48AB90-3346-DF46-9F95-4C825B8CEC1D}" srcId="{F02A1121-7B6D-114E-9483-EF4E8EC6F794}" destId="{AAE62025-9935-A24F-BECC-0F3A2DBE31D1}" srcOrd="0" destOrd="0" parTransId="{AE0A9FA7-5EB7-104B-84C9-6368EF5ECBA9}" sibTransId="{959FE954-2692-8945-91E0-BE28B22DF1AA}"/>
    <dgm:cxn modelId="{3214221B-B3B1-1E49-8FED-78DA835AC123}" type="presOf" srcId="{F02A1121-7B6D-114E-9483-EF4E8EC6F794}" destId="{B46619C0-517B-DE45-B6DA-C4E3659E9EFC}" srcOrd="0" destOrd="0" presId="urn:microsoft.com/office/officeart/2005/8/layout/vProcess5"/>
    <dgm:cxn modelId="{C555F416-971F-2641-93B4-9D52D3322DE6}" type="presOf" srcId="{39E7D1AF-20C4-0F4C-AE90-7470516A77F8}" destId="{A984A8F4-D701-434B-80DA-9E266A366D24}" srcOrd="0" destOrd="0" presId="urn:microsoft.com/office/officeart/2005/8/layout/vProcess5"/>
    <dgm:cxn modelId="{4681AFA9-99C6-3241-A80A-ED92A1EA0459}" type="presParOf" srcId="{B46619C0-517B-DE45-B6DA-C4E3659E9EFC}" destId="{1E882C09-061D-6D4A-B4B3-A85FAFC13616}" srcOrd="0" destOrd="0" presId="urn:microsoft.com/office/officeart/2005/8/layout/vProcess5"/>
    <dgm:cxn modelId="{2569C60D-461A-0741-9A84-3E41CEDCB6B1}" type="presParOf" srcId="{B46619C0-517B-DE45-B6DA-C4E3659E9EFC}" destId="{74B0498A-0B9B-B44C-983C-F493C7FE3F96}" srcOrd="1" destOrd="0" presId="urn:microsoft.com/office/officeart/2005/8/layout/vProcess5"/>
    <dgm:cxn modelId="{29715649-EF32-8C4D-8C43-C6F664B8E4F8}" type="presParOf" srcId="{B46619C0-517B-DE45-B6DA-C4E3659E9EFC}" destId="{A984A8F4-D701-434B-80DA-9E266A366D24}" srcOrd="2" destOrd="0" presId="urn:microsoft.com/office/officeart/2005/8/layout/vProcess5"/>
    <dgm:cxn modelId="{E503CA1F-F8F2-FB43-B80F-9ED197A4F545}" type="presParOf" srcId="{B46619C0-517B-DE45-B6DA-C4E3659E9EFC}" destId="{0DD84025-E0CA-164A-90D4-E5C2546FCFE2}" srcOrd="3" destOrd="0" presId="urn:microsoft.com/office/officeart/2005/8/layout/vProcess5"/>
    <dgm:cxn modelId="{9BD04AD5-0ED1-D04C-A9A3-3BEACAD8DA1B}" type="presParOf" srcId="{B46619C0-517B-DE45-B6DA-C4E3659E9EFC}" destId="{C22F80DB-6591-A049-9F47-040D6A31EB4A}" srcOrd="4" destOrd="0" presId="urn:microsoft.com/office/officeart/2005/8/layout/vProcess5"/>
    <dgm:cxn modelId="{E4846AAD-8426-6C4B-AB78-63260E9FC174}" type="presParOf" srcId="{B46619C0-517B-DE45-B6DA-C4E3659E9EFC}" destId="{22C114A9-FAEA-D141-B3FE-E2880A3FFC06}"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445B63-3F19-D042-8C6F-CDEDEEC08AB5}" type="doc">
      <dgm:prSet loTypeId="urn:microsoft.com/office/officeart/2005/8/layout/hierarchy3" loCatId="" qsTypeId="urn:microsoft.com/office/officeart/2005/8/quickstyle/3D1" qsCatId="3D" csTypeId="urn:microsoft.com/office/officeart/2005/8/colors/accent1_2" csCatId="accent1" phldr="1"/>
      <dgm:spPr/>
      <dgm:t>
        <a:bodyPr/>
        <a:lstStyle/>
        <a:p>
          <a:endParaRPr lang="it-IT"/>
        </a:p>
      </dgm:t>
    </dgm:pt>
    <dgm:pt modelId="{8523199A-B789-CE41-9228-85F15C4EFC21}">
      <dgm:prSet phldrT="[Testo]"/>
      <dgm:spPr/>
      <dgm:t>
        <a:bodyPr/>
        <a:lstStyle/>
        <a:p>
          <a:r>
            <a:rPr lang="it-IT" dirty="0" smtClean="0"/>
            <a:t>Limiti</a:t>
          </a:r>
          <a:endParaRPr lang="it-IT" dirty="0"/>
        </a:p>
      </dgm:t>
    </dgm:pt>
    <dgm:pt modelId="{BC9E9730-B39C-BA4D-9B53-FEE7F1164353}" type="parTrans" cxnId="{226235C3-92CC-3C49-A236-E894FFAB6A4B}">
      <dgm:prSet/>
      <dgm:spPr/>
      <dgm:t>
        <a:bodyPr/>
        <a:lstStyle/>
        <a:p>
          <a:endParaRPr lang="it-IT"/>
        </a:p>
      </dgm:t>
    </dgm:pt>
    <dgm:pt modelId="{578CD99F-5DFA-ED41-8C91-B6FC25CF1C67}" type="sibTrans" cxnId="{226235C3-92CC-3C49-A236-E894FFAB6A4B}">
      <dgm:prSet/>
      <dgm:spPr/>
      <dgm:t>
        <a:bodyPr/>
        <a:lstStyle/>
        <a:p>
          <a:endParaRPr lang="it-IT"/>
        </a:p>
      </dgm:t>
    </dgm:pt>
    <dgm:pt modelId="{6F08B456-43ED-874A-A585-51C825099A1D}">
      <dgm:prSet phldrT="[Testo]"/>
      <dgm:spPr/>
      <dgm:t>
        <a:bodyPr/>
        <a:lstStyle/>
        <a:p>
          <a:r>
            <a:rPr lang="it-IT" dirty="0" smtClean="0">
              <a:latin typeface="Corbel"/>
              <a:cs typeface="Corbel"/>
            </a:rPr>
            <a:t>Difficoltà di ingresso delle nuove tecnologie nella scuola (non sempre è avvenuto in modo rapido e incisivo. </a:t>
          </a:r>
          <a:endParaRPr lang="it-IT" dirty="0"/>
        </a:p>
      </dgm:t>
    </dgm:pt>
    <dgm:pt modelId="{D66468BD-A54D-F14B-9DF6-AA93F240B4F3}" type="parTrans" cxnId="{848E0B59-FCE6-F74D-82AB-66492172DEC2}">
      <dgm:prSet/>
      <dgm:spPr/>
      <dgm:t>
        <a:bodyPr/>
        <a:lstStyle/>
        <a:p>
          <a:endParaRPr lang="it-IT"/>
        </a:p>
      </dgm:t>
    </dgm:pt>
    <dgm:pt modelId="{935BA12A-2ED7-E445-B0B6-873CC31B7271}" type="sibTrans" cxnId="{848E0B59-FCE6-F74D-82AB-66492172DEC2}">
      <dgm:prSet/>
      <dgm:spPr/>
      <dgm:t>
        <a:bodyPr/>
        <a:lstStyle/>
        <a:p>
          <a:endParaRPr lang="it-IT"/>
        </a:p>
      </dgm:t>
    </dgm:pt>
    <dgm:pt modelId="{99C90723-B01E-DB46-8EF9-476371FA4ECD}">
      <dgm:prSet phldrT="[Testo]"/>
      <dgm:spPr/>
      <dgm:t>
        <a:bodyPr/>
        <a:lstStyle/>
        <a:p>
          <a:r>
            <a:rPr lang="it-IT" b="0" dirty="0" smtClean="0">
              <a:latin typeface="Corbel"/>
              <a:cs typeface="Corbel"/>
            </a:rPr>
            <a:t>Forte distanza fra studenti e docenti, dal punto di vista delle pratiche didattiche "subite" e "desiderate". </a:t>
          </a:r>
          <a:endParaRPr lang="it-IT" b="0" dirty="0"/>
        </a:p>
      </dgm:t>
    </dgm:pt>
    <dgm:pt modelId="{C13A0468-A38A-F444-A86E-F25C11068A48}" type="parTrans" cxnId="{9A18221C-92F0-9E48-9419-BDA300431626}">
      <dgm:prSet/>
      <dgm:spPr/>
      <dgm:t>
        <a:bodyPr/>
        <a:lstStyle/>
        <a:p>
          <a:endParaRPr lang="it-IT"/>
        </a:p>
      </dgm:t>
    </dgm:pt>
    <dgm:pt modelId="{C01E3205-4A90-4D4D-AB0F-19FDA7360B19}" type="sibTrans" cxnId="{9A18221C-92F0-9E48-9419-BDA300431626}">
      <dgm:prSet/>
      <dgm:spPr/>
      <dgm:t>
        <a:bodyPr/>
        <a:lstStyle/>
        <a:p>
          <a:endParaRPr lang="it-IT"/>
        </a:p>
      </dgm:t>
    </dgm:pt>
    <dgm:pt modelId="{6E1829F6-595B-3547-B477-A46C83E3EE7E}">
      <dgm:prSet phldrT="[Testo]"/>
      <dgm:spPr/>
      <dgm:t>
        <a:bodyPr/>
        <a:lstStyle/>
        <a:p>
          <a:r>
            <a:rPr lang="it-IT" dirty="0" smtClean="0"/>
            <a:t>Opportunità</a:t>
          </a:r>
          <a:endParaRPr lang="it-IT" dirty="0"/>
        </a:p>
      </dgm:t>
    </dgm:pt>
    <dgm:pt modelId="{CCBA9759-8234-6C4D-9632-D2655BA7E79E}" type="parTrans" cxnId="{CBD53E33-F9D9-B44E-8C91-AA6DE818FA7C}">
      <dgm:prSet/>
      <dgm:spPr/>
      <dgm:t>
        <a:bodyPr/>
        <a:lstStyle/>
        <a:p>
          <a:endParaRPr lang="it-IT"/>
        </a:p>
      </dgm:t>
    </dgm:pt>
    <dgm:pt modelId="{624DFC77-660D-B748-B4F3-7C811D7CB7B9}" type="sibTrans" cxnId="{CBD53E33-F9D9-B44E-8C91-AA6DE818FA7C}">
      <dgm:prSet/>
      <dgm:spPr/>
      <dgm:t>
        <a:bodyPr/>
        <a:lstStyle/>
        <a:p>
          <a:endParaRPr lang="it-IT"/>
        </a:p>
      </dgm:t>
    </dgm:pt>
    <dgm:pt modelId="{4BA4592D-A3E6-8F4D-A6F7-C9B3D446EF79}">
      <dgm:prSet phldrT="[Testo]"/>
      <dgm:spPr/>
      <dgm:t>
        <a:bodyPr/>
        <a:lstStyle/>
        <a:p>
          <a:r>
            <a:rPr lang="it-IT" b="1" dirty="0" smtClean="0">
              <a:latin typeface="Corbel"/>
              <a:cs typeface="Corbel"/>
            </a:rPr>
            <a:t>Colmare un divario digitale che non è soltanto un gap generazionale.</a:t>
          </a:r>
          <a:endParaRPr lang="it-IT" b="1" dirty="0"/>
        </a:p>
      </dgm:t>
    </dgm:pt>
    <dgm:pt modelId="{A9C9519A-3729-494F-B9B0-E176D01DFC4F}" type="parTrans" cxnId="{8726B85B-B47E-2A4F-887D-F49A82AC0A38}">
      <dgm:prSet/>
      <dgm:spPr/>
      <dgm:t>
        <a:bodyPr/>
        <a:lstStyle/>
        <a:p>
          <a:endParaRPr lang="it-IT"/>
        </a:p>
      </dgm:t>
    </dgm:pt>
    <dgm:pt modelId="{C20AB18C-E436-7748-81F5-7F6E6A4C3990}" type="sibTrans" cxnId="{8726B85B-B47E-2A4F-887D-F49A82AC0A38}">
      <dgm:prSet/>
      <dgm:spPr/>
      <dgm:t>
        <a:bodyPr/>
        <a:lstStyle/>
        <a:p>
          <a:endParaRPr lang="it-IT"/>
        </a:p>
      </dgm:t>
    </dgm:pt>
    <dgm:pt modelId="{2EC59B24-59F0-164A-87CB-3FDC07646BF4}">
      <dgm:prSet phldrT="[Testo]"/>
      <dgm:spPr/>
      <dgm:t>
        <a:bodyPr/>
        <a:lstStyle/>
        <a:p>
          <a:pPr rtl="0"/>
          <a:r>
            <a:rPr lang="it-IT" b="1" dirty="0" smtClean="0">
              <a:latin typeface="Corbel"/>
              <a:cs typeface="Corbel"/>
            </a:rPr>
            <a:t>Avvicinare il mondo della scuola e quello in cui gli adolescenti sono immersi al di fuori di essa</a:t>
          </a:r>
          <a:r>
            <a:rPr lang="it-IT" dirty="0" smtClean="0">
              <a:latin typeface="Corbel"/>
              <a:cs typeface="Corbel"/>
            </a:rPr>
            <a:t>.</a:t>
          </a:r>
          <a:endParaRPr lang="it-IT" dirty="0"/>
        </a:p>
      </dgm:t>
    </dgm:pt>
    <dgm:pt modelId="{3F16632C-F840-EA44-8344-F46489B8B7B7}" type="parTrans" cxnId="{687AFFBD-56CD-3C4B-8A35-AE2DFCDBF69F}">
      <dgm:prSet/>
      <dgm:spPr/>
      <dgm:t>
        <a:bodyPr/>
        <a:lstStyle/>
        <a:p>
          <a:endParaRPr lang="it-IT"/>
        </a:p>
      </dgm:t>
    </dgm:pt>
    <dgm:pt modelId="{682A8B3E-D626-D64D-99C3-383AB8FC5021}" type="sibTrans" cxnId="{687AFFBD-56CD-3C4B-8A35-AE2DFCDBF69F}">
      <dgm:prSet/>
      <dgm:spPr/>
      <dgm:t>
        <a:bodyPr/>
        <a:lstStyle/>
        <a:p>
          <a:endParaRPr lang="it-IT"/>
        </a:p>
      </dgm:t>
    </dgm:pt>
    <dgm:pt modelId="{5887B49A-CB6D-3245-BF9D-881D615AE9B7}" type="pres">
      <dgm:prSet presAssocID="{60445B63-3F19-D042-8C6F-CDEDEEC08AB5}" presName="diagram" presStyleCnt="0">
        <dgm:presLayoutVars>
          <dgm:chPref val="1"/>
          <dgm:dir/>
          <dgm:animOne val="branch"/>
          <dgm:animLvl val="lvl"/>
          <dgm:resizeHandles/>
        </dgm:presLayoutVars>
      </dgm:prSet>
      <dgm:spPr/>
      <dgm:t>
        <a:bodyPr/>
        <a:lstStyle/>
        <a:p>
          <a:endParaRPr lang="it-IT"/>
        </a:p>
      </dgm:t>
    </dgm:pt>
    <dgm:pt modelId="{FC1B961D-DDBD-ED46-B45E-9B6B74A20B7A}" type="pres">
      <dgm:prSet presAssocID="{8523199A-B789-CE41-9228-85F15C4EFC21}" presName="root" presStyleCnt="0"/>
      <dgm:spPr/>
      <dgm:t>
        <a:bodyPr/>
        <a:lstStyle/>
        <a:p>
          <a:endParaRPr lang="it-IT"/>
        </a:p>
      </dgm:t>
    </dgm:pt>
    <dgm:pt modelId="{2DCCFD20-8872-524B-BAFE-050A11FA9BDC}" type="pres">
      <dgm:prSet presAssocID="{8523199A-B789-CE41-9228-85F15C4EFC21}" presName="rootComposite" presStyleCnt="0"/>
      <dgm:spPr/>
      <dgm:t>
        <a:bodyPr/>
        <a:lstStyle/>
        <a:p>
          <a:endParaRPr lang="it-IT"/>
        </a:p>
      </dgm:t>
    </dgm:pt>
    <dgm:pt modelId="{9D21E760-7B9B-344D-9F49-268E549AF66C}" type="pres">
      <dgm:prSet presAssocID="{8523199A-B789-CE41-9228-85F15C4EFC21}" presName="rootText" presStyleLbl="node1" presStyleIdx="0" presStyleCnt="2"/>
      <dgm:spPr/>
      <dgm:t>
        <a:bodyPr/>
        <a:lstStyle/>
        <a:p>
          <a:endParaRPr lang="it-IT"/>
        </a:p>
      </dgm:t>
    </dgm:pt>
    <dgm:pt modelId="{DC0FD360-A3D3-6E41-9976-1F8F7EDA2F51}" type="pres">
      <dgm:prSet presAssocID="{8523199A-B789-CE41-9228-85F15C4EFC21}" presName="rootConnector" presStyleLbl="node1" presStyleIdx="0" presStyleCnt="2"/>
      <dgm:spPr/>
      <dgm:t>
        <a:bodyPr/>
        <a:lstStyle/>
        <a:p>
          <a:endParaRPr lang="it-IT"/>
        </a:p>
      </dgm:t>
    </dgm:pt>
    <dgm:pt modelId="{34D70889-8BF8-5D42-A847-F94D4D868724}" type="pres">
      <dgm:prSet presAssocID="{8523199A-B789-CE41-9228-85F15C4EFC21}" presName="childShape" presStyleCnt="0"/>
      <dgm:spPr/>
      <dgm:t>
        <a:bodyPr/>
        <a:lstStyle/>
        <a:p>
          <a:endParaRPr lang="it-IT"/>
        </a:p>
      </dgm:t>
    </dgm:pt>
    <dgm:pt modelId="{0278CDE6-D4E7-914B-B254-660EAE368FC5}" type="pres">
      <dgm:prSet presAssocID="{D66468BD-A54D-F14B-9DF6-AA93F240B4F3}" presName="Name13" presStyleLbl="parChTrans1D2" presStyleIdx="0" presStyleCnt="4"/>
      <dgm:spPr/>
      <dgm:t>
        <a:bodyPr/>
        <a:lstStyle/>
        <a:p>
          <a:endParaRPr lang="it-IT"/>
        </a:p>
      </dgm:t>
    </dgm:pt>
    <dgm:pt modelId="{DD7AE4FD-DDD8-8040-B2DE-4ED52749E4CA}" type="pres">
      <dgm:prSet presAssocID="{6F08B456-43ED-874A-A585-51C825099A1D}" presName="childText" presStyleLbl="bgAcc1" presStyleIdx="0" presStyleCnt="4">
        <dgm:presLayoutVars>
          <dgm:bulletEnabled val="1"/>
        </dgm:presLayoutVars>
      </dgm:prSet>
      <dgm:spPr/>
      <dgm:t>
        <a:bodyPr/>
        <a:lstStyle/>
        <a:p>
          <a:endParaRPr lang="it-IT"/>
        </a:p>
      </dgm:t>
    </dgm:pt>
    <dgm:pt modelId="{3C3B5253-6E2D-4347-A053-615DE6AB8DDC}" type="pres">
      <dgm:prSet presAssocID="{C13A0468-A38A-F444-A86E-F25C11068A48}" presName="Name13" presStyleLbl="parChTrans1D2" presStyleIdx="1" presStyleCnt="4"/>
      <dgm:spPr/>
      <dgm:t>
        <a:bodyPr/>
        <a:lstStyle/>
        <a:p>
          <a:endParaRPr lang="it-IT"/>
        </a:p>
      </dgm:t>
    </dgm:pt>
    <dgm:pt modelId="{368A3C78-4EE1-DD4E-9486-88ECF7FBAE07}" type="pres">
      <dgm:prSet presAssocID="{99C90723-B01E-DB46-8EF9-476371FA4ECD}" presName="childText" presStyleLbl="bgAcc1" presStyleIdx="1" presStyleCnt="4">
        <dgm:presLayoutVars>
          <dgm:bulletEnabled val="1"/>
        </dgm:presLayoutVars>
      </dgm:prSet>
      <dgm:spPr/>
      <dgm:t>
        <a:bodyPr/>
        <a:lstStyle/>
        <a:p>
          <a:endParaRPr lang="it-IT"/>
        </a:p>
      </dgm:t>
    </dgm:pt>
    <dgm:pt modelId="{10DD39CD-E20E-754C-887B-6DF07EEE75F2}" type="pres">
      <dgm:prSet presAssocID="{6E1829F6-595B-3547-B477-A46C83E3EE7E}" presName="root" presStyleCnt="0"/>
      <dgm:spPr/>
      <dgm:t>
        <a:bodyPr/>
        <a:lstStyle/>
        <a:p>
          <a:endParaRPr lang="it-IT"/>
        </a:p>
      </dgm:t>
    </dgm:pt>
    <dgm:pt modelId="{4C2435E4-E5A4-8148-B154-9D5526FFA49A}" type="pres">
      <dgm:prSet presAssocID="{6E1829F6-595B-3547-B477-A46C83E3EE7E}" presName="rootComposite" presStyleCnt="0"/>
      <dgm:spPr/>
      <dgm:t>
        <a:bodyPr/>
        <a:lstStyle/>
        <a:p>
          <a:endParaRPr lang="it-IT"/>
        </a:p>
      </dgm:t>
    </dgm:pt>
    <dgm:pt modelId="{BC9BF12C-13BA-C140-B50F-6F9C0D05DC45}" type="pres">
      <dgm:prSet presAssocID="{6E1829F6-595B-3547-B477-A46C83E3EE7E}" presName="rootText" presStyleLbl="node1" presStyleIdx="1" presStyleCnt="2"/>
      <dgm:spPr/>
      <dgm:t>
        <a:bodyPr/>
        <a:lstStyle/>
        <a:p>
          <a:endParaRPr lang="it-IT"/>
        </a:p>
      </dgm:t>
    </dgm:pt>
    <dgm:pt modelId="{AA3ACE9C-88DA-4D4B-BCF7-8271B9BBBCD6}" type="pres">
      <dgm:prSet presAssocID="{6E1829F6-595B-3547-B477-A46C83E3EE7E}" presName="rootConnector" presStyleLbl="node1" presStyleIdx="1" presStyleCnt="2"/>
      <dgm:spPr/>
      <dgm:t>
        <a:bodyPr/>
        <a:lstStyle/>
        <a:p>
          <a:endParaRPr lang="it-IT"/>
        </a:p>
      </dgm:t>
    </dgm:pt>
    <dgm:pt modelId="{0EB54473-5B54-4C47-9D0D-0186A74CEF17}" type="pres">
      <dgm:prSet presAssocID="{6E1829F6-595B-3547-B477-A46C83E3EE7E}" presName="childShape" presStyleCnt="0"/>
      <dgm:spPr/>
      <dgm:t>
        <a:bodyPr/>
        <a:lstStyle/>
        <a:p>
          <a:endParaRPr lang="it-IT"/>
        </a:p>
      </dgm:t>
    </dgm:pt>
    <dgm:pt modelId="{9199B41C-B29C-1547-884B-48B78127F4FE}" type="pres">
      <dgm:prSet presAssocID="{A9C9519A-3729-494F-B9B0-E176D01DFC4F}" presName="Name13" presStyleLbl="parChTrans1D2" presStyleIdx="2" presStyleCnt="4"/>
      <dgm:spPr/>
      <dgm:t>
        <a:bodyPr/>
        <a:lstStyle/>
        <a:p>
          <a:endParaRPr lang="it-IT"/>
        </a:p>
      </dgm:t>
    </dgm:pt>
    <dgm:pt modelId="{7012E4C2-82F4-AC4B-90ED-704FE08ADE09}" type="pres">
      <dgm:prSet presAssocID="{4BA4592D-A3E6-8F4D-A6F7-C9B3D446EF79}" presName="childText" presStyleLbl="bgAcc1" presStyleIdx="2" presStyleCnt="4">
        <dgm:presLayoutVars>
          <dgm:bulletEnabled val="1"/>
        </dgm:presLayoutVars>
      </dgm:prSet>
      <dgm:spPr/>
      <dgm:t>
        <a:bodyPr/>
        <a:lstStyle/>
        <a:p>
          <a:endParaRPr lang="it-IT"/>
        </a:p>
      </dgm:t>
    </dgm:pt>
    <dgm:pt modelId="{272A1AEE-9C48-B947-874C-3FE4F9FF72F4}" type="pres">
      <dgm:prSet presAssocID="{3F16632C-F840-EA44-8344-F46489B8B7B7}" presName="Name13" presStyleLbl="parChTrans1D2" presStyleIdx="3" presStyleCnt="4"/>
      <dgm:spPr/>
      <dgm:t>
        <a:bodyPr/>
        <a:lstStyle/>
        <a:p>
          <a:endParaRPr lang="it-IT"/>
        </a:p>
      </dgm:t>
    </dgm:pt>
    <dgm:pt modelId="{3B44BDB7-4FAE-DE4D-891B-B662FDAB843B}" type="pres">
      <dgm:prSet presAssocID="{2EC59B24-59F0-164A-87CB-3FDC07646BF4}" presName="childText" presStyleLbl="bgAcc1" presStyleIdx="3" presStyleCnt="4">
        <dgm:presLayoutVars>
          <dgm:bulletEnabled val="1"/>
        </dgm:presLayoutVars>
      </dgm:prSet>
      <dgm:spPr/>
      <dgm:t>
        <a:bodyPr/>
        <a:lstStyle/>
        <a:p>
          <a:endParaRPr lang="it-IT"/>
        </a:p>
      </dgm:t>
    </dgm:pt>
  </dgm:ptLst>
  <dgm:cxnLst>
    <dgm:cxn modelId="{BB31C410-EF64-B442-B725-BF7BC0546A08}" type="presOf" srcId="{99C90723-B01E-DB46-8EF9-476371FA4ECD}" destId="{368A3C78-4EE1-DD4E-9486-88ECF7FBAE07}" srcOrd="0" destOrd="0" presId="urn:microsoft.com/office/officeart/2005/8/layout/hierarchy3"/>
    <dgm:cxn modelId="{848E0B59-FCE6-F74D-82AB-66492172DEC2}" srcId="{8523199A-B789-CE41-9228-85F15C4EFC21}" destId="{6F08B456-43ED-874A-A585-51C825099A1D}" srcOrd="0" destOrd="0" parTransId="{D66468BD-A54D-F14B-9DF6-AA93F240B4F3}" sibTransId="{935BA12A-2ED7-E445-B0B6-873CC31B7271}"/>
    <dgm:cxn modelId="{DE62B34C-4023-9048-9895-483C8E4C0B64}" type="presOf" srcId="{6E1829F6-595B-3547-B477-A46C83E3EE7E}" destId="{BC9BF12C-13BA-C140-B50F-6F9C0D05DC45}" srcOrd="0" destOrd="0" presId="urn:microsoft.com/office/officeart/2005/8/layout/hierarchy3"/>
    <dgm:cxn modelId="{CBD53E33-F9D9-B44E-8C91-AA6DE818FA7C}" srcId="{60445B63-3F19-D042-8C6F-CDEDEEC08AB5}" destId="{6E1829F6-595B-3547-B477-A46C83E3EE7E}" srcOrd="1" destOrd="0" parTransId="{CCBA9759-8234-6C4D-9632-D2655BA7E79E}" sibTransId="{624DFC77-660D-B748-B4F3-7C811D7CB7B9}"/>
    <dgm:cxn modelId="{687AFFBD-56CD-3C4B-8A35-AE2DFCDBF69F}" srcId="{6E1829F6-595B-3547-B477-A46C83E3EE7E}" destId="{2EC59B24-59F0-164A-87CB-3FDC07646BF4}" srcOrd="1" destOrd="0" parTransId="{3F16632C-F840-EA44-8344-F46489B8B7B7}" sibTransId="{682A8B3E-D626-D64D-99C3-383AB8FC5021}"/>
    <dgm:cxn modelId="{0FF74977-CA5A-8742-9CFC-24BD4F572DEA}" type="presOf" srcId="{6E1829F6-595B-3547-B477-A46C83E3EE7E}" destId="{AA3ACE9C-88DA-4D4B-BCF7-8271B9BBBCD6}" srcOrd="1" destOrd="0" presId="urn:microsoft.com/office/officeart/2005/8/layout/hierarchy3"/>
    <dgm:cxn modelId="{39BEBB09-CB18-654C-A07A-7B48EC86299B}" type="presOf" srcId="{3F16632C-F840-EA44-8344-F46489B8B7B7}" destId="{272A1AEE-9C48-B947-874C-3FE4F9FF72F4}" srcOrd="0" destOrd="0" presId="urn:microsoft.com/office/officeart/2005/8/layout/hierarchy3"/>
    <dgm:cxn modelId="{29AE5020-30BE-084F-B462-1334BB485043}" type="presOf" srcId="{8523199A-B789-CE41-9228-85F15C4EFC21}" destId="{9D21E760-7B9B-344D-9F49-268E549AF66C}" srcOrd="0" destOrd="0" presId="urn:microsoft.com/office/officeart/2005/8/layout/hierarchy3"/>
    <dgm:cxn modelId="{9A18221C-92F0-9E48-9419-BDA300431626}" srcId="{8523199A-B789-CE41-9228-85F15C4EFC21}" destId="{99C90723-B01E-DB46-8EF9-476371FA4ECD}" srcOrd="1" destOrd="0" parTransId="{C13A0468-A38A-F444-A86E-F25C11068A48}" sibTransId="{C01E3205-4A90-4D4D-AB0F-19FDA7360B19}"/>
    <dgm:cxn modelId="{0006EC87-74F8-5346-81C3-E9932BF37BEF}" type="presOf" srcId="{6F08B456-43ED-874A-A585-51C825099A1D}" destId="{DD7AE4FD-DDD8-8040-B2DE-4ED52749E4CA}" srcOrd="0" destOrd="0" presId="urn:microsoft.com/office/officeart/2005/8/layout/hierarchy3"/>
    <dgm:cxn modelId="{2A9FEA71-61BF-EB4E-B20C-EA12463A2FEE}" type="presOf" srcId="{A9C9519A-3729-494F-B9B0-E176D01DFC4F}" destId="{9199B41C-B29C-1547-884B-48B78127F4FE}" srcOrd="0" destOrd="0" presId="urn:microsoft.com/office/officeart/2005/8/layout/hierarchy3"/>
    <dgm:cxn modelId="{400AE260-B866-1446-A919-A3E81B6928DF}" type="presOf" srcId="{4BA4592D-A3E6-8F4D-A6F7-C9B3D446EF79}" destId="{7012E4C2-82F4-AC4B-90ED-704FE08ADE09}" srcOrd="0" destOrd="0" presId="urn:microsoft.com/office/officeart/2005/8/layout/hierarchy3"/>
    <dgm:cxn modelId="{4140AE03-2983-D548-BC4C-70E48308DA7E}" type="presOf" srcId="{8523199A-B789-CE41-9228-85F15C4EFC21}" destId="{DC0FD360-A3D3-6E41-9976-1F8F7EDA2F51}" srcOrd="1" destOrd="0" presId="urn:microsoft.com/office/officeart/2005/8/layout/hierarchy3"/>
    <dgm:cxn modelId="{226235C3-92CC-3C49-A236-E894FFAB6A4B}" srcId="{60445B63-3F19-D042-8C6F-CDEDEEC08AB5}" destId="{8523199A-B789-CE41-9228-85F15C4EFC21}" srcOrd="0" destOrd="0" parTransId="{BC9E9730-B39C-BA4D-9B53-FEE7F1164353}" sibTransId="{578CD99F-5DFA-ED41-8C91-B6FC25CF1C67}"/>
    <dgm:cxn modelId="{82F17630-E927-EF45-A2D4-6347BAFAD9FE}" type="presOf" srcId="{60445B63-3F19-D042-8C6F-CDEDEEC08AB5}" destId="{5887B49A-CB6D-3245-BF9D-881D615AE9B7}" srcOrd="0" destOrd="0" presId="urn:microsoft.com/office/officeart/2005/8/layout/hierarchy3"/>
    <dgm:cxn modelId="{491A333E-CEBB-214A-83B3-CC172D3C254F}" type="presOf" srcId="{C13A0468-A38A-F444-A86E-F25C11068A48}" destId="{3C3B5253-6E2D-4347-A053-615DE6AB8DDC}" srcOrd="0" destOrd="0" presId="urn:microsoft.com/office/officeart/2005/8/layout/hierarchy3"/>
    <dgm:cxn modelId="{F5F2DE3A-52C0-2546-BADA-28B2F7C2B6D0}" type="presOf" srcId="{D66468BD-A54D-F14B-9DF6-AA93F240B4F3}" destId="{0278CDE6-D4E7-914B-B254-660EAE368FC5}" srcOrd="0" destOrd="0" presId="urn:microsoft.com/office/officeart/2005/8/layout/hierarchy3"/>
    <dgm:cxn modelId="{8726B85B-B47E-2A4F-887D-F49A82AC0A38}" srcId="{6E1829F6-595B-3547-B477-A46C83E3EE7E}" destId="{4BA4592D-A3E6-8F4D-A6F7-C9B3D446EF79}" srcOrd="0" destOrd="0" parTransId="{A9C9519A-3729-494F-B9B0-E176D01DFC4F}" sibTransId="{C20AB18C-E436-7748-81F5-7F6E6A4C3990}"/>
    <dgm:cxn modelId="{F7362FDB-8790-984B-B993-2B62AFD52035}" type="presOf" srcId="{2EC59B24-59F0-164A-87CB-3FDC07646BF4}" destId="{3B44BDB7-4FAE-DE4D-891B-B662FDAB843B}" srcOrd="0" destOrd="0" presId="urn:microsoft.com/office/officeart/2005/8/layout/hierarchy3"/>
    <dgm:cxn modelId="{59E426B5-AC0C-204B-861E-E9F3B9711921}" type="presParOf" srcId="{5887B49A-CB6D-3245-BF9D-881D615AE9B7}" destId="{FC1B961D-DDBD-ED46-B45E-9B6B74A20B7A}" srcOrd="0" destOrd="0" presId="urn:microsoft.com/office/officeart/2005/8/layout/hierarchy3"/>
    <dgm:cxn modelId="{8A714D31-B7D7-5042-B374-C2F5401198A6}" type="presParOf" srcId="{FC1B961D-DDBD-ED46-B45E-9B6B74A20B7A}" destId="{2DCCFD20-8872-524B-BAFE-050A11FA9BDC}" srcOrd="0" destOrd="0" presId="urn:microsoft.com/office/officeart/2005/8/layout/hierarchy3"/>
    <dgm:cxn modelId="{C91F7687-691F-2A42-8935-29D48E38F652}" type="presParOf" srcId="{2DCCFD20-8872-524B-BAFE-050A11FA9BDC}" destId="{9D21E760-7B9B-344D-9F49-268E549AF66C}" srcOrd="0" destOrd="0" presId="urn:microsoft.com/office/officeart/2005/8/layout/hierarchy3"/>
    <dgm:cxn modelId="{F89BB857-3B40-114B-AA3C-BB70287FB1A3}" type="presParOf" srcId="{2DCCFD20-8872-524B-BAFE-050A11FA9BDC}" destId="{DC0FD360-A3D3-6E41-9976-1F8F7EDA2F51}" srcOrd="1" destOrd="0" presId="urn:microsoft.com/office/officeart/2005/8/layout/hierarchy3"/>
    <dgm:cxn modelId="{14D49300-5475-4242-9AEB-D4B833DE7B5B}" type="presParOf" srcId="{FC1B961D-DDBD-ED46-B45E-9B6B74A20B7A}" destId="{34D70889-8BF8-5D42-A847-F94D4D868724}" srcOrd="1" destOrd="0" presId="urn:microsoft.com/office/officeart/2005/8/layout/hierarchy3"/>
    <dgm:cxn modelId="{2AB7B5FD-761D-0846-A0CA-E79C9DD1D138}" type="presParOf" srcId="{34D70889-8BF8-5D42-A847-F94D4D868724}" destId="{0278CDE6-D4E7-914B-B254-660EAE368FC5}" srcOrd="0" destOrd="0" presId="urn:microsoft.com/office/officeart/2005/8/layout/hierarchy3"/>
    <dgm:cxn modelId="{AE3722EF-D56B-8548-BBCB-3203AA3B9E05}" type="presParOf" srcId="{34D70889-8BF8-5D42-A847-F94D4D868724}" destId="{DD7AE4FD-DDD8-8040-B2DE-4ED52749E4CA}" srcOrd="1" destOrd="0" presId="urn:microsoft.com/office/officeart/2005/8/layout/hierarchy3"/>
    <dgm:cxn modelId="{2B382986-D07E-F747-AB61-38E745ABED67}" type="presParOf" srcId="{34D70889-8BF8-5D42-A847-F94D4D868724}" destId="{3C3B5253-6E2D-4347-A053-615DE6AB8DDC}" srcOrd="2" destOrd="0" presId="urn:microsoft.com/office/officeart/2005/8/layout/hierarchy3"/>
    <dgm:cxn modelId="{955CC3BE-E0D5-0846-99B2-3892BD496B0B}" type="presParOf" srcId="{34D70889-8BF8-5D42-A847-F94D4D868724}" destId="{368A3C78-4EE1-DD4E-9486-88ECF7FBAE07}" srcOrd="3" destOrd="0" presId="urn:microsoft.com/office/officeart/2005/8/layout/hierarchy3"/>
    <dgm:cxn modelId="{FA9D77D6-C7B3-5742-B0A9-17A2E834D614}" type="presParOf" srcId="{5887B49A-CB6D-3245-BF9D-881D615AE9B7}" destId="{10DD39CD-E20E-754C-887B-6DF07EEE75F2}" srcOrd="1" destOrd="0" presId="urn:microsoft.com/office/officeart/2005/8/layout/hierarchy3"/>
    <dgm:cxn modelId="{2395B6E5-6F31-E344-9FB4-7098499F18A6}" type="presParOf" srcId="{10DD39CD-E20E-754C-887B-6DF07EEE75F2}" destId="{4C2435E4-E5A4-8148-B154-9D5526FFA49A}" srcOrd="0" destOrd="0" presId="urn:microsoft.com/office/officeart/2005/8/layout/hierarchy3"/>
    <dgm:cxn modelId="{8735A70B-84A0-9449-A34B-7773A8AF8A37}" type="presParOf" srcId="{4C2435E4-E5A4-8148-B154-9D5526FFA49A}" destId="{BC9BF12C-13BA-C140-B50F-6F9C0D05DC45}" srcOrd="0" destOrd="0" presId="urn:microsoft.com/office/officeart/2005/8/layout/hierarchy3"/>
    <dgm:cxn modelId="{AA636E52-B335-4C45-8A13-CC2C19E24F5D}" type="presParOf" srcId="{4C2435E4-E5A4-8148-B154-9D5526FFA49A}" destId="{AA3ACE9C-88DA-4D4B-BCF7-8271B9BBBCD6}" srcOrd="1" destOrd="0" presId="urn:microsoft.com/office/officeart/2005/8/layout/hierarchy3"/>
    <dgm:cxn modelId="{3CE6789C-E5D9-994D-BB89-D4BC17A80EAA}" type="presParOf" srcId="{10DD39CD-E20E-754C-887B-6DF07EEE75F2}" destId="{0EB54473-5B54-4C47-9D0D-0186A74CEF17}" srcOrd="1" destOrd="0" presId="urn:microsoft.com/office/officeart/2005/8/layout/hierarchy3"/>
    <dgm:cxn modelId="{01929D3D-E28C-3F45-A832-6EC3E5606B67}" type="presParOf" srcId="{0EB54473-5B54-4C47-9D0D-0186A74CEF17}" destId="{9199B41C-B29C-1547-884B-48B78127F4FE}" srcOrd="0" destOrd="0" presId="urn:microsoft.com/office/officeart/2005/8/layout/hierarchy3"/>
    <dgm:cxn modelId="{7C0ED47E-C066-D942-8D76-A7CCB3C4800B}" type="presParOf" srcId="{0EB54473-5B54-4C47-9D0D-0186A74CEF17}" destId="{7012E4C2-82F4-AC4B-90ED-704FE08ADE09}" srcOrd="1" destOrd="0" presId="urn:microsoft.com/office/officeart/2005/8/layout/hierarchy3"/>
    <dgm:cxn modelId="{5AEAAC02-DC7A-7A4B-BD6A-EAB4CCEB0386}" type="presParOf" srcId="{0EB54473-5B54-4C47-9D0D-0186A74CEF17}" destId="{272A1AEE-9C48-B947-874C-3FE4F9FF72F4}" srcOrd="2" destOrd="0" presId="urn:microsoft.com/office/officeart/2005/8/layout/hierarchy3"/>
    <dgm:cxn modelId="{16E15F95-99A6-E148-AEA7-3D1D999979CB}" type="presParOf" srcId="{0EB54473-5B54-4C47-9D0D-0186A74CEF17}" destId="{3B44BDB7-4FAE-DE4D-891B-B662FDAB843B}"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B733819-93D8-6646-BDBA-AC59DC654C99}" type="doc">
      <dgm:prSet loTypeId="urn:microsoft.com/office/officeart/2008/layout/RadialCluster" loCatId="" qsTypeId="urn:microsoft.com/office/officeart/2005/8/quickstyle/3D1" qsCatId="3D" csTypeId="urn:microsoft.com/office/officeart/2005/8/colors/colorful1#3" csCatId="colorful" phldr="1"/>
      <dgm:spPr/>
      <dgm:t>
        <a:bodyPr/>
        <a:lstStyle/>
        <a:p>
          <a:endParaRPr lang="it-IT"/>
        </a:p>
      </dgm:t>
    </dgm:pt>
    <dgm:pt modelId="{7C80F44C-325E-7F4B-9D19-798EFEC7B787}">
      <dgm:prSet phldrT="[Testo]"/>
      <dgm:spPr/>
      <dgm:t>
        <a:bodyPr/>
        <a:lstStyle/>
        <a:p>
          <a:r>
            <a:rPr lang="it-IT" dirty="0" smtClean="0"/>
            <a:t>Le Nuove Tecnologie</a:t>
          </a:r>
          <a:endParaRPr lang="it-IT" dirty="0"/>
        </a:p>
      </dgm:t>
    </dgm:pt>
    <dgm:pt modelId="{BC4A1798-A658-9646-9D7C-52ADE271E265}" type="parTrans" cxnId="{069DFA81-1BE0-5249-A2E9-96AC6304DA72}">
      <dgm:prSet/>
      <dgm:spPr/>
      <dgm:t>
        <a:bodyPr/>
        <a:lstStyle/>
        <a:p>
          <a:endParaRPr lang="it-IT"/>
        </a:p>
      </dgm:t>
    </dgm:pt>
    <dgm:pt modelId="{91DF512D-7C8E-1E46-9AA6-7B87C8DEBDAF}" type="sibTrans" cxnId="{069DFA81-1BE0-5249-A2E9-96AC6304DA72}">
      <dgm:prSet/>
      <dgm:spPr/>
      <dgm:t>
        <a:bodyPr/>
        <a:lstStyle/>
        <a:p>
          <a:endParaRPr lang="it-IT"/>
        </a:p>
      </dgm:t>
    </dgm:pt>
    <dgm:pt modelId="{75D366D5-63F6-EF44-8D2E-2E2B5C3FB34F}">
      <dgm:prSet phldrT="[Testo]"/>
      <dgm:spPr/>
      <dgm:t>
        <a:bodyPr/>
        <a:lstStyle/>
        <a:p>
          <a:r>
            <a:rPr lang="it-IT" dirty="0" smtClean="0"/>
            <a:t>1. S</a:t>
          </a:r>
          <a:r>
            <a:rPr lang="it-IT" dirty="0" smtClean="0">
              <a:latin typeface="Corbel"/>
              <a:cs typeface="Corbel"/>
            </a:rPr>
            <a:t>ono uno strumento e non un fine</a:t>
          </a:r>
          <a:endParaRPr lang="it-IT" dirty="0"/>
        </a:p>
      </dgm:t>
    </dgm:pt>
    <dgm:pt modelId="{63A0A4DD-96BE-1E41-951B-AE53FEE39221}" type="parTrans" cxnId="{AA5947C6-4E15-AC40-999D-9E95D2E26A12}">
      <dgm:prSet/>
      <dgm:spPr/>
      <dgm:t>
        <a:bodyPr/>
        <a:lstStyle/>
        <a:p>
          <a:endParaRPr lang="it-IT"/>
        </a:p>
      </dgm:t>
    </dgm:pt>
    <dgm:pt modelId="{DD60D3FD-926D-B24E-8527-68A10BC43B3B}" type="sibTrans" cxnId="{AA5947C6-4E15-AC40-999D-9E95D2E26A12}">
      <dgm:prSet/>
      <dgm:spPr/>
      <dgm:t>
        <a:bodyPr/>
        <a:lstStyle/>
        <a:p>
          <a:endParaRPr lang="it-IT"/>
        </a:p>
      </dgm:t>
    </dgm:pt>
    <dgm:pt modelId="{82FA25F5-213E-3649-8AE3-1F7832D2ECA7}">
      <dgm:prSet phldrT="[Testo]"/>
      <dgm:spPr/>
      <dgm:t>
        <a:bodyPr/>
        <a:lstStyle/>
        <a:p>
          <a:r>
            <a:rPr lang="it-IT" dirty="0" smtClean="0">
              <a:latin typeface="Corbel"/>
              <a:cs typeface="Corbel"/>
            </a:rPr>
            <a:t>2. Devono coinvolgere gli studenti e arricchirne l’esperienza</a:t>
          </a:r>
          <a:endParaRPr lang="it-IT" dirty="0"/>
        </a:p>
      </dgm:t>
    </dgm:pt>
    <dgm:pt modelId="{9741A450-CB33-7746-86C9-D0B451A093A9}" type="parTrans" cxnId="{1AD8D51A-8A88-0240-B25B-41D439467790}">
      <dgm:prSet/>
      <dgm:spPr/>
      <dgm:t>
        <a:bodyPr/>
        <a:lstStyle/>
        <a:p>
          <a:endParaRPr lang="it-IT"/>
        </a:p>
      </dgm:t>
    </dgm:pt>
    <dgm:pt modelId="{4B907C46-56C3-FA45-9CFB-0469EF08141F}" type="sibTrans" cxnId="{1AD8D51A-8A88-0240-B25B-41D439467790}">
      <dgm:prSet/>
      <dgm:spPr/>
      <dgm:t>
        <a:bodyPr/>
        <a:lstStyle/>
        <a:p>
          <a:endParaRPr lang="it-IT"/>
        </a:p>
      </dgm:t>
    </dgm:pt>
    <dgm:pt modelId="{F791D63A-9202-C94B-84E9-8A160D3FDC1C}">
      <dgm:prSet phldrT="[Testo]"/>
      <dgm:spPr/>
      <dgm:t>
        <a:bodyPr/>
        <a:lstStyle/>
        <a:p>
          <a:r>
            <a:rPr lang="it-IT" dirty="0" smtClean="0"/>
            <a:t>4. N</a:t>
          </a:r>
          <a:r>
            <a:rPr lang="it-IT" dirty="0" smtClean="0">
              <a:latin typeface="Corbel"/>
              <a:cs typeface="Corbel"/>
            </a:rPr>
            <a:t>on devono essere un ostacolo o un nemico per il docente, ma un alleato nel lavoro quotidiano con gli studenti</a:t>
          </a:r>
          <a:endParaRPr lang="it-IT" dirty="0"/>
        </a:p>
      </dgm:t>
    </dgm:pt>
    <dgm:pt modelId="{8326D7D0-0F59-1040-BAA6-67FC7FB4D82D}" type="parTrans" cxnId="{C68FA8C4-001E-094C-830C-AD77EAA9A7A5}">
      <dgm:prSet/>
      <dgm:spPr/>
      <dgm:t>
        <a:bodyPr/>
        <a:lstStyle/>
        <a:p>
          <a:endParaRPr lang="it-IT"/>
        </a:p>
      </dgm:t>
    </dgm:pt>
    <dgm:pt modelId="{B8270ABC-0C1F-2942-B673-4E0B9C2F9309}" type="sibTrans" cxnId="{C68FA8C4-001E-094C-830C-AD77EAA9A7A5}">
      <dgm:prSet/>
      <dgm:spPr/>
      <dgm:t>
        <a:bodyPr/>
        <a:lstStyle/>
        <a:p>
          <a:endParaRPr lang="it-IT"/>
        </a:p>
      </dgm:t>
    </dgm:pt>
    <dgm:pt modelId="{788735EB-51B0-2F4A-9D56-0AC902DCCDED}">
      <dgm:prSet/>
      <dgm:spPr/>
      <dgm:t>
        <a:bodyPr/>
        <a:lstStyle/>
        <a:p>
          <a:r>
            <a:rPr lang="it-IT" dirty="0" smtClean="0"/>
            <a:t>3. R</a:t>
          </a:r>
          <a:r>
            <a:rPr lang="it-IT" dirty="0" smtClean="0">
              <a:latin typeface="Corbel"/>
              <a:cs typeface="Corbel"/>
            </a:rPr>
            <a:t>appresentano un valido aiuto per studenti diversamente abili o con difficoltà di apprendimento</a:t>
          </a:r>
          <a:endParaRPr lang="it-IT" dirty="0"/>
        </a:p>
      </dgm:t>
    </dgm:pt>
    <dgm:pt modelId="{3B944F17-5EF8-D948-9CC3-224A8D975446}" type="parTrans" cxnId="{539C1F54-2875-E24F-8715-ABBECE35F359}">
      <dgm:prSet/>
      <dgm:spPr/>
      <dgm:t>
        <a:bodyPr/>
        <a:lstStyle/>
        <a:p>
          <a:endParaRPr lang="it-IT"/>
        </a:p>
      </dgm:t>
    </dgm:pt>
    <dgm:pt modelId="{196158F3-D5EC-714D-8DBA-CDD2FF647F1C}" type="sibTrans" cxnId="{539C1F54-2875-E24F-8715-ABBECE35F359}">
      <dgm:prSet/>
      <dgm:spPr/>
      <dgm:t>
        <a:bodyPr/>
        <a:lstStyle/>
        <a:p>
          <a:endParaRPr lang="it-IT"/>
        </a:p>
      </dgm:t>
    </dgm:pt>
    <dgm:pt modelId="{428E648E-20A5-054D-A3B8-21D1BAB1416B}">
      <dgm:prSet/>
      <dgm:spPr/>
      <dgm:t>
        <a:bodyPr/>
        <a:lstStyle/>
        <a:p>
          <a:r>
            <a:rPr lang="it-IT" dirty="0" smtClean="0"/>
            <a:t>5. Il</a:t>
          </a:r>
          <a:r>
            <a:rPr lang="it-IT" dirty="0" smtClean="0">
              <a:latin typeface="Corbel"/>
              <a:cs typeface="Corbel"/>
            </a:rPr>
            <a:t> loro uso deve essere semplice e agevole per i più esperti e per coloro che hanno poca dimestichezza con gli strumenti informatici</a:t>
          </a:r>
          <a:endParaRPr lang="it-IT" dirty="0"/>
        </a:p>
      </dgm:t>
    </dgm:pt>
    <dgm:pt modelId="{2E1904E0-B369-6E4A-9492-7E103AC99A9E}" type="parTrans" cxnId="{9236F378-E919-8749-8332-D17F29E82218}">
      <dgm:prSet/>
      <dgm:spPr/>
      <dgm:t>
        <a:bodyPr/>
        <a:lstStyle/>
        <a:p>
          <a:endParaRPr lang="it-IT"/>
        </a:p>
      </dgm:t>
    </dgm:pt>
    <dgm:pt modelId="{27DBEA4B-AEC2-5B4E-B740-0D37C427A48F}" type="sibTrans" cxnId="{9236F378-E919-8749-8332-D17F29E82218}">
      <dgm:prSet/>
      <dgm:spPr/>
      <dgm:t>
        <a:bodyPr/>
        <a:lstStyle/>
        <a:p>
          <a:endParaRPr lang="it-IT"/>
        </a:p>
      </dgm:t>
    </dgm:pt>
    <dgm:pt modelId="{B6474F50-5298-3544-9208-9FBB40C7E95F}" type="pres">
      <dgm:prSet presAssocID="{2B733819-93D8-6646-BDBA-AC59DC654C99}" presName="Name0" presStyleCnt="0">
        <dgm:presLayoutVars>
          <dgm:chMax val="1"/>
          <dgm:chPref val="1"/>
          <dgm:dir/>
          <dgm:animOne val="branch"/>
          <dgm:animLvl val="lvl"/>
        </dgm:presLayoutVars>
      </dgm:prSet>
      <dgm:spPr/>
      <dgm:t>
        <a:bodyPr/>
        <a:lstStyle/>
        <a:p>
          <a:endParaRPr lang="it-IT"/>
        </a:p>
      </dgm:t>
    </dgm:pt>
    <dgm:pt modelId="{721F7633-3D38-9B44-BBE1-56D100B1C381}" type="pres">
      <dgm:prSet presAssocID="{7C80F44C-325E-7F4B-9D19-798EFEC7B787}" presName="singleCycle" presStyleCnt="0"/>
      <dgm:spPr/>
      <dgm:t>
        <a:bodyPr/>
        <a:lstStyle/>
        <a:p>
          <a:endParaRPr lang="it-IT"/>
        </a:p>
      </dgm:t>
    </dgm:pt>
    <dgm:pt modelId="{DEB5FCA1-9942-D549-A058-7EF389809252}" type="pres">
      <dgm:prSet presAssocID="{7C80F44C-325E-7F4B-9D19-798EFEC7B787}" presName="singleCenter" presStyleLbl="node1" presStyleIdx="0" presStyleCnt="6">
        <dgm:presLayoutVars>
          <dgm:chMax val="7"/>
          <dgm:chPref val="7"/>
        </dgm:presLayoutVars>
      </dgm:prSet>
      <dgm:spPr/>
      <dgm:t>
        <a:bodyPr/>
        <a:lstStyle/>
        <a:p>
          <a:endParaRPr lang="it-IT"/>
        </a:p>
      </dgm:t>
    </dgm:pt>
    <dgm:pt modelId="{69B6DD44-81D8-3142-9274-A2592BB46881}" type="pres">
      <dgm:prSet presAssocID="{63A0A4DD-96BE-1E41-951B-AE53FEE39221}" presName="Name56" presStyleLbl="parChTrans1D2" presStyleIdx="0" presStyleCnt="5"/>
      <dgm:spPr/>
      <dgm:t>
        <a:bodyPr/>
        <a:lstStyle/>
        <a:p>
          <a:endParaRPr lang="it-IT"/>
        </a:p>
      </dgm:t>
    </dgm:pt>
    <dgm:pt modelId="{232653C2-09F5-9244-BE3B-A50FBDE69A0B}" type="pres">
      <dgm:prSet presAssocID="{75D366D5-63F6-EF44-8D2E-2E2B5C3FB34F}" presName="text0" presStyleLbl="node1" presStyleIdx="1" presStyleCnt="6">
        <dgm:presLayoutVars>
          <dgm:bulletEnabled val="1"/>
        </dgm:presLayoutVars>
      </dgm:prSet>
      <dgm:spPr/>
      <dgm:t>
        <a:bodyPr/>
        <a:lstStyle/>
        <a:p>
          <a:endParaRPr lang="it-IT"/>
        </a:p>
      </dgm:t>
    </dgm:pt>
    <dgm:pt modelId="{8D314CA1-0787-C04C-BA7B-14D0AC24C947}" type="pres">
      <dgm:prSet presAssocID="{9741A450-CB33-7746-86C9-D0B451A093A9}" presName="Name56" presStyleLbl="parChTrans1D2" presStyleIdx="1" presStyleCnt="5"/>
      <dgm:spPr/>
      <dgm:t>
        <a:bodyPr/>
        <a:lstStyle/>
        <a:p>
          <a:endParaRPr lang="it-IT"/>
        </a:p>
      </dgm:t>
    </dgm:pt>
    <dgm:pt modelId="{19BD533E-D184-BA45-ABEE-F48E7A549802}" type="pres">
      <dgm:prSet presAssocID="{82FA25F5-213E-3649-8AE3-1F7832D2ECA7}" presName="text0" presStyleLbl="node1" presStyleIdx="2" presStyleCnt="6" custScaleX="163172" custScaleY="125756">
        <dgm:presLayoutVars>
          <dgm:bulletEnabled val="1"/>
        </dgm:presLayoutVars>
      </dgm:prSet>
      <dgm:spPr/>
      <dgm:t>
        <a:bodyPr/>
        <a:lstStyle/>
        <a:p>
          <a:endParaRPr lang="it-IT"/>
        </a:p>
      </dgm:t>
    </dgm:pt>
    <dgm:pt modelId="{FD3616F8-B970-F249-8D03-1439136C99EC}" type="pres">
      <dgm:prSet presAssocID="{3B944F17-5EF8-D948-9CC3-224A8D975446}" presName="Name56" presStyleLbl="parChTrans1D2" presStyleIdx="2" presStyleCnt="5"/>
      <dgm:spPr/>
      <dgm:t>
        <a:bodyPr/>
        <a:lstStyle/>
        <a:p>
          <a:endParaRPr lang="it-IT"/>
        </a:p>
      </dgm:t>
    </dgm:pt>
    <dgm:pt modelId="{9FBB6E9A-67BB-5B48-BBE7-F4068326964D}" type="pres">
      <dgm:prSet presAssocID="{788735EB-51B0-2F4A-9D56-0AC902DCCDED}" presName="text0" presStyleLbl="node1" presStyleIdx="3" presStyleCnt="6" custScaleX="138872" custScaleY="114544">
        <dgm:presLayoutVars>
          <dgm:bulletEnabled val="1"/>
        </dgm:presLayoutVars>
      </dgm:prSet>
      <dgm:spPr/>
      <dgm:t>
        <a:bodyPr/>
        <a:lstStyle/>
        <a:p>
          <a:endParaRPr lang="it-IT"/>
        </a:p>
      </dgm:t>
    </dgm:pt>
    <dgm:pt modelId="{A454AC80-9CDA-0846-899F-EF03AD3957C6}" type="pres">
      <dgm:prSet presAssocID="{8326D7D0-0F59-1040-BAA6-67FC7FB4D82D}" presName="Name56" presStyleLbl="parChTrans1D2" presStyleIdx="3" presStyleCnt="5"/>
      <dgm:spPr/>
      <dgm:t>
        <a:bodyPr/>
        <a:lstStyle/>
        <a:p>
          <a:endParaRPr lang="it-IT"/>
        </a:p>
      </dgm:t>
    </dgm:pt>
    <dgm:pt modelId="{2EFF04A8-D992-3449-8A5E-864786BD0ECE}" type="pres">
      <dgm:prSet presAssocID="{F791D63A-9202-C94B-84E9-8A160D3FDC1C}" presName="text0" presStyleLbl="node1" presStyleIdx="4" presStyleCnt="6" custScaleX="145193" custScaleY="108582">
        <dgm:presLayoutVars>
          <dgm:bulletEnabled val="1"/>
        </dgm:presLayoutVars>
      </dgm:prSet>
      <dgm:spPr/>
      <dgm:t>
        <a:bodyPr/>
        <a:lstStyle/>
        <a:p>
          <a:endParaRPr lang="it-IT"/>
        </a:p>
      </dgm:t>
    </dgm:pt>
    <dgm:pt modelId="{586896B4-51E9-9249-942F-D17783611EEC}" type="pres">
      <dgm:prSet presAssocID="{2E1904E0-B369-6E4A-9492-7E103AC99A9E}" presName="Name56" presStyleLbl="parChTrans1D2" presStyleIdx="4" presStyleCnt="5"/>
      <dgm:spPr/>
      <dgm:t>
        <a:bodyPr/>
        <a:lstStyle/>
        <a:p>
          <a:endParaRPr lang="it-IT"/>
        </a:p>
      </dgm:t>
    </dgm:pt>
    <dgm:pt modelId="{367D4670-12C8-0544-BACD-765B1FC3BF09}" type="pres">
      <dgm:prSet presAssocID="{428E648E-20A5-054D-A3B8-21D1BAB1416B}" presName="text0" presStyleLbl="node1" presStyleIdx="5" presStyleCnt="6" custScaleX="164574" custScaleY="130273">
        <dgm:presLayoutVars>
          <dgm:bulletEnabled val="1"/>
        </dgm:presLayoutVars>
      </dgm:prSet>
      <dgm:spPr/>
      <dgm:t>
        <a:bodyPr/>
        <a:lstStyle/>
        <a:p>
          <a:endParaRPr lang="it-IT"/>
        </a:p>
      </dgm:t>
    </dgm:pt>
  </dgm:ptLst>
  <dgm:cxnLst>
    <dgm:cxn modelId="{A5BFBC21-AF8E-BF40-92DD-B02230D45949}" type="presOf" srcId="{2B733819-93D8-6646-BDBA-AC59DC654C99}" destId="{B6474F50-5298-3544-9208-9FBB40C7E95F}" srcOrd="0" destOrd="0" presId="urn:microsoft.com/office/officeart/2008/layout/RadialCluster"/>
    <dgm:cxn modelId="{C68FA8C4-001E-094C-830C-AD77EAA9A7A5}" srcId="{7C80F44C-325E-7F4B-9D19-798EFEC7B787}" destId="{F791D63A-9202-C94B-84E9-8A160D3FDC1C}" srcOrd="3" destOrd="0" parTransId="{8326D7D0-0F59-1040-BAA6-67FC7FB4D82D}" sibTransId="{B8270ABC-0C1F-2942-B673-4E0B9C2F9309}"/>
    <dgm:cxn modelId="{CDFD302D-4BF0-274D-B0C7-A2F4ADC533F8}" type="presOf" srcId="{428E648E-20A5-054D-A3B8-21D1BAB1416B}" destId="{367D4670-12C8-0544-BACD-765B1FC3BF09}" srcOrd="0" destOrd="0" presId="urn:microsoft.com/office/officeart/2008/layout/RadialCluster"/>
    <dgm:cxn modelId="{D531B6A6-B258-0744-B935-D7CBBAD713DD}" type="presOf" srcId="{63A0A4DD-96BE-1E41-951B-AE53FEE39221}" destId="{69B6DD44-81D8-3142-9274-A2592BB46881}" srcOrd="0" destOrd="0" presId="urn:microsoft.com/office/officeart/2008/layout/RadialCluster"/>
    <dgm:cxn modelId="{B4BAE9BB-25B3-5948-A65B-3F9066057282}" type="presOf" srcId="{788735EB-51B0-2F4A-9D56-0AC902DCCDED}" destId="{9FBB6E9A-67BB-5B48-BBE7-F4068326964D}" srcOrd="0" destOrd="0" presId="urn:microsoft.com/office/officeart/2008/layout/RadialCluster"/>
    <dgm:cxn modelId="{8EB8C7A8-DE9D-1A45-A9D8-EC3C6E41E4A2}" type="presOf" srcId="{7C80F44C-325E-7F4B-9D19-798EFEC7B787}" destId="{DEB5FCA1-9942-D549-A058-7EF389809252}" srcOrd="0" destOrd="0" presId="urn:microsoft.com/office/officeart/2008/layout/RadialCluster"/>
    <dgm:cxn modelId="{9236F378-E919-8749-8332-D17F29E82218}" srcId="{7C80F44C-325E-7F4B-9D19-798EFEC7B787}" destId="{428E648E-20A5-054D-A3B8-21D1BAB1416B}" srcOrd="4" destOrd="0" parTransId="{2E1904E0-B369-6E4A-9492-7E103AC99A9E}" sibTransId="{27DBEA4B-AEC2-5B4E-B740-0D37C427A48F}"/>
    <dgm:cxn modelId="{AAAD0406-F5B1-B043-9B6E-93A9DD6C9C28}" type="presOf" srcId="{82FA25F5-213E-3649-8AE3-1F7832D2ECA7}" destId="{19BD533E-D184-BA45-ABEE-F48E7A549802}" srcOrd="0" destOrd="0" presId="urn:microsoft.com/office/officeart/2008/layout/RadialCluster"/>
    <dgm:cxn modelId="{539C1F54-2875-E24F-8715-ABBECE35F359}" srcId="{7C80F44C-325E-7F4B-9D19-798EFEC7B787}" destId="{788735EB-51B0-2F4A-9D56-0AC902DCCDED}" srcOrd="2" destOrd="0" parTransId="{3B944F17-5EF8-D948-9CC3-224A8D975446}" sibTransId="{196158F3-D5EC-714D-8DBA-CDD2FF647F1C}"/>
    <dgm:cxn modelId="{467B736D-6EB7-374A-8603-72D57737B33E}" type="presOf" srcId="{8326D7D0-0F59-1040-BAA6-67FC7FB4D82D}" destId="{A454AC80-9CDA-0846-899F-EF03AD3957C6}" srcOrd="0" destOrd="0" presId="urn:microsoft.com/office/officeart/2008/layout/RadialCluster"/>
    <dgm:cxn modelId="{884D3EF5-E92F-BD42-80F6-9C0F8393B13D}" type="presOf" srcId="{3B944F17-5EF8-D948-9CC3-224A8D975446}" destId="{FD3616F8-B970-F249-8D03-1439136C99EC}" srcOrd="0" destOrd="0" presId="urn:microsoft.com/office/officeart/2008/layout/RadialCluster"/>
    <dgm:cxn modelId="{785DD73F-E1D4-C742-8521-AC6AFBBCB546}" type="presOf" srcId="{9741A450-CB33-7746-86C9-D0B451A093A9}" destId="{8D314CA1-0787-C04C-BA7B-14D0AC24C947}" srcOrd="0" destOrd="0" presId="urn:microsoft.com/office/officeart/2008/layout/RadialCluster"/>
    <dgm:cxn modelId="{C77EA624-1EDB-2F45-B643-9E526B5C17E6}" type="presOf" srcId="{F791D63A-9202-C94B-84E9-8A160D3FDC1C}" destId="{2EFF04A8-D992-3449-8A5E-864786BD0ECE}" srcOrd="0" destOrd="0" presId="urn:microsoft.com/office/officeart/2008/layout/RadialCluster"/>
    <dgm:cxn modelId="{069DFA81-1BE0-5249-A2E9-96AC6304DA72}" srcId="{2B733819-93D8-6646-BDBA-AC59DC654C99}" destId="{7C80F44C-325E-7F4B-9D19-798EFEC7B787}" srcOrd="0" destOrd="0" parTransId="{BC4A1798-A658-9646-9D7C-52ADE271E265}" sibTransId="{91DF512D-7C8E-1E46-9AA6-7B87C8DEBDAF}"/>
    <dgm:cxn modelId="{36E14E1D-F9C1-A94B-8B23-F0D381130217}" type="presOf" srcId="{75D366D5-63F6-EF44-8D2E-2E2B5C3FB34F}" destId="{232653C2-09F5-9244-BE3B-A50FBDE69A0B}" srcOrd="0" destOrd="0" presId="urn:microsoft.com/office/officeart/2008/layout/RadialCluster"/>
    <dgm:cxn modelId="{1AD8D51A-8A88-0240-B25B-41D439467790}" srcId="{7C80F44C-325E-7F4B-9D19-798EFEC7B787}" destId="{82FA25F5-213E-3649-8AE3-1F7832D2ECA7}" srcOrd="1" destOrd="0" parTransId="{9741A450-CB33-7746-86C9-D0B451A093A9}" sibTransId="{4B907C46-56C3-FA45-9CFB-0469EF08141F}"/>
    <dgm:cxn modelId="{AA5947C6-4E15-AC40-999D-9E95D2E26A12}" srcId="{7C80F44C-325E-7F4B-9D19-798EFEC7B787}" destId="{75D366D5-63F6-EF44-8D2E-2E2B5C3FB34F}" srcOrd="0" destOrd="0" parTransId="{63A0A4DD-96BE-1E41-951B-AE53FEE39221}" sibTransId="{DD60D3FD-926D-B24E-8527-68A10BC43B3B}"/>
    <dgm:cxn modelId="{F914016B-0CDD-8644-AA0E-1ACA1E4D11B5}" type="presOf" srcId="{2E1904E0-B369-6E4A-9492-7E103AC99A9E}" destId="{586896B4-51E9-9249-942F-D17783611EEC}" srcOrd="0" destOrd="0" presId="urn:microsoft.com/office/officeart/2008/layout/RadialCluster"/>
    <dgm:cxn modelId="{780FE9C9-6907-B74F-89FA-92D697442B8B}" type="presParOf" srcId="{B6474F50-5298-3544-9208-9FBB40C7E95F}" destId="{721F7633-3D38-9B44-BBE1-56D100B1C381}" srcOrd="0" destOrd="0" presId="urn:microsoft.com/office/officeart/2008/layout/RadialCluster"/>
    <dgm:cxn modelId="{F0430312-F9DF-1347-A337-9A52ED4F4F20}" type="presParOf" srcId="{721F7633-3D38-9B44-BBE1-56D100B1C381}" destId="{DEB5FCA1-9942-D549-A058-7EF389809252}" srcOrd="0" destOrd="0" presId="urn:microsoft.com/office/officeart/2008/layout/RadialCluster"/>
    <dgm:cxn modelId="{C7937FC3-FC6D-C149-99A8-5D237A271301}" type="presParOf" srcId="{721F7633-3D38-9B44-BBE1-56D100B1C381}" destId="{69B6DD44-81D8-3142-9274-A2592BB46881}" srcOrd="1" destOrd="0" presId="urn:microsoft.com/office/officeart/2008/layout/RadialCluster"/>
    <dgm:cxn modelId="{7471DAB0-814D-FF41-A264-A46F980FA357}" type="presParOf" srcId="{721F7633-3D38-9B44-BBE1-56D100B1C381}" destId="{232653C2-09F5-9244-BE3B-A50FBDE69A0B}" srcOrd="2" destOrd="0" presId="urn:microsoft.com/office/officeart/2008/layout/RadialCluster"/>
    <dgm:cxn modelId="{F4C790B6-F1B7-2048-A140-873B39C0DE9F}" type="presParOf" srcId="{721F7633-3D38-9B44-BBE1-56D100B1C381}" destId="{8D314CA1-0787-C04C-BA7B-14D0AC24C947}" srcOrd="3" destOrd="0" presId="urn:microsoft.com/office/officeart/2008/layout/RadialCluster"/>
    <dgm:cxn modelId="{DB38B3FF-543B-DE47-B3E0-D170D8F26D8C}" type="presParOf" srcId="{721F7633-3D38-9B44-BBE1-56D100B1C381}" destId="{19BD533E-D184-BA45-ABEE-F48E7A549802}" srcOrd="4" destOrd="0" presId="urn:microsoft.com/office/officeart/2008/layout/RadialCluster"/>
    <dgm:cxn modelId="{C5D0171B-293D-7E48-9F4E-F68DC1F05856}" type="presParOf" srcId="{721F7633-3D38-9B44-BBE1-56D100B1C381}" destId="{FD3616F8-B970-F249-8D03-1439136C99EC}" srcOrd="5" destOrd="0" presId="urn:microsoft.com/office/officeart/2008/layout/RadialCluster"/>
    <dgm:cxn modelId="{650C574C-0230-304C-B2AB-C52C8A09D054}" type="presParOf" srcId="{721F7633-3D38-9B44-BBE1-56D100B1C381}" destId="{9FBB6E9A-67BB-5B48-BBE7-F4068326964D}" srcOrd="6" destOrd="0" presId="urn:microsoft.com/office/officeart/2008/layout/RadialCluster"/>
    <dgm:cxn modelId="{DDB7227A-F90D-5E46-8CED-ABD007A165A3}" type="presParOf" srcId="{721F7633-3D38-9B44-BBE1-56D100B1C381}" destId="{A454AC80-9CDA-0846-899F-EF03AD3957C6}" srcOrd="7" destOrd="0" presId="urn:microsoft.com/office/officeart/2008/layout/RadialCluster"/>
    <dgm:cxn modelId="{C3802BD4-E654-7D46-8CAA-C1733F65ECE5}" type="presParOf" srcId="{721F7633-3D38-9B44-BBE1-56D100B1C381}" destId="{2EFF04A8-D992-3449-8A5E-864786BD0ECE}" srcOrd="8" destOrd="0" presId="urn:microsoft.com/office/officeart/2008/layout/RadialCluster"/>
    <dgm:cxn modelId="{F2208A08-6DB9-3D4C-A39E-ECCCF13A7C16}" type="presParOf" srcId="{721F7633-3D38-9B44-BBE1-56D100B1C381}" destId="{586896B4-51E9-9249-942F-D17783611EEC}" srcOrd="9" destOrd="0" presId="urn:microsoft.com/office/officeart/2008/layout/RadialCluster"/>
    <dgm:cxn modelId="{305B13AD-3BFB-6749-95C6-A5BF4261A6EF}" type="presParOf" srcId="{721F7633-3D38-9B44-BBE1-56D100B1C381}" destId="{367D4670-12C8-0544-BACD-765B1FC3BF09}" srcOrd="10"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F81E073-1F2F-6646-9264-0168D98B0E4A}" type="doc">
      <dgm:prSet loTypeId="urn:microsoft.com/office/officeart/2005/8/layout/cycle4#1" loCatId="" qsTypeId="urn:microsoft.com/office/officeart/2005/8/quickstyle/simple4" qsCatId="simple" csTypeId="urn:microsoft.com/office/officeart/2005/8/colors/colorful1#4" csCatId="colorful" phldr="1"/>
      <dgm:spPr/>
      <dgm:t>
        <a:bodyPr/>
        <a:lstStyle/>
        <a:p>
          <a:endParaRPr lang="it-IT"/>
        </a:p>
      </dgm:t>
    </dgm:pt>
    <dgm:pt modelId="{87305AAA-5421-F840-921A-1FC8A9357EDA}">
      <dgm:prSet phldrT="[Testo]" custT="1"/>
      <dgm:spPr/>
      <dgm:t>
        <a:bodyPr/>
        <a:lstStyle/>
        <a:p>
          <a:r>
            <a:rPr lang="it-IT" sz="2400" dirty="0" smtClean="0"/>
            <a:t>La</a:t>
          </a:r>
          <a:endParaRPr lang="it-IT" sz="2400" dirty="0"/>
        </a:p>
      </dgm:t>
    </dgm:pt>
    <dgm:pt modelId="{3E4DA904-DCF6-F244-B49F-C22A68EA95E6}" type="parTrans" cxnId="{747213DA-5B7A-3D4B-95C4-1AB3E62A6206}">
      <dgm:prSet/>
      <dgm:spPr/>
      <dgm:t>
        <a:bodyPr/>
        <a:lstStyle/>
        <a:p>
          <a:endParaRPr lang="it-IT"/>
        </a:p>
      </dgm:t>
    </dgm:pt>
    <dgm:pt modelId="{659CB0ED-FE04-A94D-AF14-C55483486AE3}" type="sibTrans" cxnId="{747213DA-5B7A-3D4B-95C4-1AB3E62A6206}">
      <dgm:prSet/>
      <dgm:spPr/>
      <dgm:t>
        <a:bodyPr/>
        <a:lstStyle/>
        <a:p>
          <a:endParaRPr lang="it-IT"/>
        </a:p>
      </dgm:t>
    </dgm:pt>
    <dgm:pt modelId="{DD6B2D62-76A6-364C-B251-EF9134174725}">
      <dgm:prSet phldrT="[Testo]" custT="1"/>
      <dgm:spPr/>
      <dgm:t>
        <a:bodyPr/>
        <a:lstStyle/>
        <a:p>
          <a:r>
            <a:rPr lang="it-IT" sz="1050" b="1" dirty="0" smtClean="0">
              <a:latin typeface="Corbel"/>
              <a:cs typeface="Corbel"/>
            </a:rPr>
            <a:t>Luogo "non fisico" dove avviene l'incontro di più persone in maniera simultanea, in modalità sincrona. </a:t>
          </a:r>
          <a:endParaRPr lang="it-IT" sz="1050" b="1" dirty="0"/>
        </a:p>
      </dgm:t>
    </dgm:pt>
    <dgm:pt modelId="{9B86D1C9-54C0-BA45-BB2C-499C1F57CEA3}" type="parTrans" cxnId="{9ADB298C-B989-2548-941C-159E78EC67E2}">
      <dgm:prSet/>
      <dgm:spPr/>
      <dgm:t>
        <a:bodyPr/>
        <a:lstStyle/>
        <a:p>
          <a:endParaRPr lang="it-IT"/>
        </a:p>
      </dgm:t>
    </dgm:pt>
    <dgm:pt modelId="{4FAF2E30-8991-E742-87C2-C31A629B94FD}" type="sibTrans" cxnId="{9ADB298C-B989-2548-941C-159E78EC67E2}">
      <dgm:prSet/>
      <dgm:spPr/>
      <dgm:t>
        <a:bodyPr/>
        <a:lstStyle/>
        <a:p>
          <a:endParaRPr lang="it-IT"/>
        </a:p>
      </dgm:t>
    </dgm:pt>
    <dgm:pt modelId="{7E196FE1-6206-114D-A046-CE47962BA561}">
      <dgm:prSet phldrT="[Testo]" custT="1"/>
      <dgm:spPr/>
      <dgm:t>
        <a:bodyPr/>
        <a:lstStyle/>
        <a:p>
          <a:r>
            <a:rPr lang="it-IT" sz="2400" dirty="0" smtClean="0"/>
            <a:t>Classe</a:t>
          </a:r>
          <a:endParaRPr lang="it-IT" sz="2400" dirty="0"/>
        </a:p>
      </dgm:t>
    </dgm:pt>
    <dgm:pt modelId="{51308D5D-2701-0A42-948F-9D4869E6C1E6}" type="parTrans" cxnId="{3EBD3D5F-CFF2-424A-8C9C-49C2C1424A47}">
      <dgm:prSet/>
      <dgm:spPr/>
      <dgm:t>
        <a:bodyPr/>
        <a:lstStyle/>
        <a:p>
          <a:endParaRPr lang="it-IT"/>
        </a:p>
      </dgm:t>
    </dgm:pt>
    <dgm:pt modelId="{25F39199-8A3B-EE4C-A0AE-6E54D012E935}" type="sibTrans" cxnId="{3EBD3D5F-CFF2-424A-8C9C-49C2C1424A47}">
      <dgm:prSet/>
      <dgm:spPr/>
      <dgm:t>
        <a:bodyPr/>
        <a:lstStyle/>
        <a:p>
          <a:endParaRPr lang="it-IT"/>
        </a:p>
      </dgm:t>
    </dgm:pt>
    <dgm:pt modelId="{915A3E2B-F18B-8940-892A-BE9921ABDC45}">
      <dgm:prSet phldrT="[Testo]" custT="1"/>
      <dgm:spPr/>
      <dgm:t>
        <a:bodyPr/>
        <a:lstStyle/>
        <a:p>
          <a:r>
            <a:rPr lang="it-IT" sz="1050" b="1" dirty="0" smtClean="0">
              <a:latin typeface="Corbel"/>
              <a:cs typeface="Corbel"/>
            </a:rPr>
            <a:t>Rappresenta una situazione di apprendimento basato sulla relazione </a:t>
          </a:r>
          <a:endParaRPr lang="it-IT" sz="1050" b="1" dirty="0"/>
        </a:p>
      </dgm:t>
    </dgm:pt>
    <dgm:pt modelId="{272EC869-5B1D-4A43-8A06-B3FBCE846BE9}" type="parTrans" cxnId="{112CDA2C-7218-4C41-8B26-6B702E30E21E}">
      <dgm:prSet/>
      <dgm:spPr/>
      <dgm:t>
        <a:bodyPr/>
        <a:lstStyle/>
        <a:p>
          <a:endParaRPr lang="it-IT"/>
        </a:p>
      </dgm:t>
    </dgm:pt>
    <dgm:pt modelId="{68093148-68CF-7944-96A9-CDDF46D89986}" type="sibTrans" cxnId="{112CDA2C-7218-4C41-8B26-6B702E30E21E}">
      <dgm:prSet/>
      <dgm:spPr/>
      <dgm:t>
        <a:bodyPr/>
        <a:lstStyle/>
        <a:p>
          <a:endParaRPr lang="it-IT"/>
        </a:p>
      </dgm:t>
    </dgm:pt>
    <dgm:pt modelId="{3F14BF1D-403A-1543-BFFE-A41DDE1E9438}">
      <dgm:prSet phldrT="[Testo]"/>
      <dgm:spPr/>
      <dgm:t>
        <a:bodyPr/>
        <a:lstStyle/>
        <a:p>
          <a:r>
            <a:rPr lang="it-IT" dirty="0" smtClean="0"/>
            <a:t>Virtuale</a:t>
          </a:r>
          <a:endParaRPr lang="it-IT" dirty="0"/>
        </a:p>
      </dgm:t>
    </dgm:pt>
    <dgm:pt modelId="{319F76BD-4EEF-5E43-97B5-EBC61B6384D7}" type="parTrans" cxnId="{0B8E0380-6CA8-5541-9323-2A0BCF12580F}">
      <dgm:prSet/>
      <dgm:spPr/>
      <dgm:t>
        <a:bodyPr/>
        <a:lstStyle/>
        <a:p>
          <a:endParaRPr lang="it-IT"/>
        </a:p>
      </dgm:t>
    </dgm:pt>
    <dgm:pt modelId="{EC3668E3-4C1E-4C42-85EF-AA3EB067A7EE}" type="sibTrans" cxnId="{0B8E0380-6CA8-5541-9323-2A0BCF12580F}">
      <dgm:prSet/>
      <dgm:spPr/>
      <dgm:t>
        <a:bodyPr/>
        <a:lstStyle/>
        <a:p>
          <a:endParaRPr lang="it-IT"/>
        </a:p>
      </dgm:t>
    </dgm:pt>
    <dgm:pt modelId="{161D6406-C59F-0546-803F-4AA79CE04410}">
      <dgm:prSet phldrT="[Testo]" custT="1"/>
      <dgm:spPr/>
      <dgm:t>
        <a:bodyPr/>
        <a:lstStyle/>
        <a:p>
          <a:pPr algn="ctr"/>
          <a:r>
            <a:rPr lang="it-IT" sz="900" b="1" dirty="0" smtClean="0">
              <a:latin typeface="Corbel"/>
              <a:cs typeface="Corbel"/>
            </a:rPr>
            <a:t>I partecipanti, pur trovandosi in luoghi diversi e lontani, recuperano una serie di dinamiche simili a quelle proprie di un'aula fisica e ne scoprono altre di nuove.</a:t>
          </a:r>
          <a:endParaRPr lang="it-IT" sz="900" b="1" dirty="0"/>
        </a:p>
      </dgm:t>
    </dgm:pt>
    <dgm:pt modelId="{550F8158-B3F0-E74F-A584-F70EB2756307}" type="parTrans" cxnId="{3389DFAF-0E97-7442-A87D-7C2E97C33DCC}">
      <dgm:prSet/>
      <dgm:spPr/>
      <dgm:t>
        <a:bodyPr/>
        <a:lstStyle/>
        <a:p>
          <a:endParaRPr lang="it-IT"/>
        </a:p>
      </dgm:t>
    </dgm:pt>
    <dgm:pt modelId="{AC911509-4E59-1C42-99BA-D85B12CD8FE6}" type="sibTrans" cxnId="{3389DFAF-0E97-7442-A87D-7C2E97C33DCC}">
      <dgm:prSet/>
      <dgm:spPr/>
      <dgm:t>
        <a:bodyPr/>
        <a:lstStyle/>
        <a:p>
          <a:endParaRPr lang="it-IT"/>
        </a:p>
      </dgm:t>
    </dgm:pt>
    <dgm:pt modelId="{A8875F5D-53D9-2B48-A8AC-5EABF6BEF22D}">
      <dgm:prSet phldrT="[Testo]" custT="1"/>
      <dgm:spPr/>
      <dgm:t>
        <a:bodyPr/>
        <a:lstStyle/>
        <a:p>
          <a:r>
            <a:rPr lang="it-IT" sz="2200" dirty="0" smtClean="0"/>
            <a:t>Digitale</a:t>
          </a:r>
          <a:endParaRPr lang="it-IT" sz="2200" dirty="0"/>
        </a:p>
      </dgm:t>
    </dgm:pt>
    <dgm:pt modelId="{D7A57399-A79C-BC40-9D28-84E00D33B741}" type="parTrans" cxnId="{5996D0EA-A49E-B145-B4C3-34FD174A7BF5}">
      <dgm:prSet/>
      <dgm:spPr/>
      <dgm:t>
        <a:bodyPr/>
        <a:lstStyle/>
        <a:p>
          <a:endParaRPr lang="it-IT"/>
        </a:p>
      </dgm:t>
    </dgm:pt>
    <dgm:pt modelId="{4EE979C0-5CC3-3440-A23B-B9E30B35B759}" type="sibTrans" cxnId="{5996D0EA-A49E-B145-B4C3-34FD174A7BF5}">
      <dgm:prSet/>
      <dgm:spPr/>
      <dgm:t>
        <a:bodyPr/>
        <a:lstStyle/>
        <a:p>
          <a:endParaRPr lang="it-IT"/>
        </a:p>
      </dgm:t>
    </dgm:pt>
    <dgm:pt modelId="{8EBF7721-B07C-3543-AFF8-2F3A841874D7}">
      <dgm:prSet phldrT="[Testo]" custT="1"/>
      <dgm:spPr/>
      <dgm:t>
        <a:bodyPr/>
        <a:lstStyle/>
        <a:p>
          <a:r>
            <a:rPr lang="it-IT" sz="900" b="1" dirty="0" smtClean="0">
              <a:latin typeface="Corbel"/>
              <a:cs typeface="Corbel"/>
            </a:rPr>
            <a:t>Lo scambio di informazioni favorisce l'acquisizione di notizie, la circolazione di materiali e l'apprendimento, realizzando a distanza i vantaggi della formazione in presenza.</a:t>
          </a:r>
          <a:endParaRPr lang="it-IT" sz="800" b="1" dirty="0"/>
        </a:p>
      </dgm:t>
    </dgm:pt>
    <dgm:pt modelId="{F06719C2-DEF3-6F44-8CC8-E67BB85D109A}" type="parTrans" cxnId="{D620C302-C136-CB44-ABC2-BF065D033F63}">
      <dgm:prSet/>
      <dgm:spPr/>
      <dgm:t>
        <a:bodyPr/>
        <a:lstStyle/>
        <a:p>
          <a:endParaRPr lang="it-IT"/>
        </a:p>
      </dgm:t>
    </dgm:pt>
    <dgm:pt modelId="{EB6A5C57-284E-8844-AA46-F2E9093F8B46}" type="sibTrans" cxnId="{D620C302-C136-CB44-ABC2-BF065D033F63}">
      <dgm:prSet/>
      <dgm:spPr/>
      <dgm:t>
        <a:bodyPr/>
        <a:lstStyle/>
        <a:p>
          <a:endParaRPr lang="it-IT"/>
        </a:p>
      </dgm:t>
    </dgm:pt>
    <dgm:pt modelId="{6379348C-CE4C-4947-9BCA-8827D61248CA}" type="pres">
      <dgm:prSet presAssocID="{AF81E073-1F2F-6646-9264-0168D98B0E4A}" presName="cycleMatrixDiagram" presStyleCnt="0">
        <dgm:presLayoutVars>
          <dgm:chMax val="1"/>
          <dgm:dir/>
          <dgm:animLvl val="lvl"/>
          <dgm:resizeHandles val="exact"/>
        </dgm:presLayoutVars>
      </dgm:prSet>
      <dgm:spPr/>
      <dgm:t>
        <a:bodyPr/>
        <a:lstStyle/>
        <a:p>
          <a:endParaRPr lang="it-IT"/>
        </a:p>
      </dgm:t>
    </dgm:pt>
    <dgm:pt modelId="{E7B9E5BA-05C8-1E4F-89D6-10C97001FC6F}" type="pres">
      <dgm:prSet presAssocID="{AF81E073-1F2F-6646-9264-0168D98B0E4A}" presName="children" presStyleCnt="0"/>
      <dgm:spPr/>
      <dgm:t>
        <a:bodyPr/>
        <a:lstStyle/>
        <a:p>
          <a:endParaRPr lang="it-IT"/>
        </a:p>
      </dgm:t>
    </dgm:pt>
    <dgm:pt modelId="{D0D55365-FCBE-AB4B-911F-16455C323284}" type="pres">
      <dgm:prSet presAssocID="{AF81E073-1F2F-6646-9264-0168D98B0E4A}" presName="child1group" presStyleCnt="0"/>
      <dgm:spPr/>
      <dgm:t>
        <a:bodyPr/>
        <a:lstStyle/>
        <a:p>
          <a:endParaRPr lang="it-IT"/>
        </a:p>
      </dgm:t>
    </dgm:pt>
    <dgm:pt modelId="{9CF6A4CB-90C7-A843-9241-A82383D89BB6}" type="pres">
      <dgm:prSet presAssocID="{AF81E073-1F2F-6646-9264-0168D98B0E4A}" presName="child1" presStyleLbl="bgAcc1" presStyleIdx="0" presStyleCnt="4"/>
      <dgm:spPr/>
      <dgm:t>
        <a:bodyPr/>
        <a:lstStyle/>
        <a:p>
          <a:endParaRPr lang="it-IT"/>
        </a:p>
      </dgm:t>
    </dgm:pt>
    <dgm:pt modelId="{DF75E0FE-E934-6B44-BEB0-F28CEEC16E5F}" type="pres">
      <dgm:prSet presAssocID="{AF81E073-1F2F-6646-9264-0168D98B0E4A}" presName="child1Text" presStyleLbl="bgAcc1" presStyleIdx="0" presStyleCnt="4">
        <dgm:presLayoutVars>
          <dgm:bulletEnabled val="1"/>
        </dgm:presLayoutVars>
      </dgm:prSet>
      <dgm:spPr/>
      <dgm:t>
        <a:bodyPr/>
        <a:lstStyle/>
        <a:p>
          <a:endParaRPr lang="it-IT"/>
        </a:p>
      </dgm:t>
    </dgm:pt>
    <dgm:pt modelId="{A3BEFE17-D9D2-D14B-BA04-3B4ACED6C3C1}" type="pres">
      <dgm:prSet presAssocID="{AF81E073-1F2F-6646-9264-0168D98B0E4A}" presName="child2group" presStyleCnt="0"/>
      <dgm:spPr/>
      <dgm:t>
        <a:bodyPr/>
        <a:lstStyle/>
        <a:p>
          <a:endParaRPr lang="it-IT"/>
        </a:p>
      </dgm:t>
    </dgm:pt>
    <dgm:pt modelId="{81C1644E-5116-5541-A754-B20E0C4CB158}" type="pres">
      <dgm:prSet presAssocID="{AF81E073-1F2F-6646-9264-0168D98B0E4A}" presName="child2" presStyleLbl="bgAcc1" presStyleIdx="1" presStyleCnt="4"/>
      <dgm:spPr/>
      <dgm:t>
        <a:bodyPr/>
        <a:lstStyle/>
        <a:p>
          <a:endParaRPr lang="it-IT"/>
        </a:p>
      </dgm:t>
    </dgm:pt>
    <dgm:pt modelId="{561D82E8-EF72-AD4C-A9D4-7776C468E2C7}" type="pres">
      <dgm:prSet presAssocID="{AF81E073-1F2F-6646-9264-0168D98B0E4A}" presName="child2Text" presStyleLbl="bgAcc1" presStyleIdx="1" presStyleCnt="4">
        <dgm:presLayoutVars>
          <dgm:bulletEnabled val="1"/>
        </dgm:presLayoutVars>
      </dgm:prSet>
      <dgm:spPr/>
      <dgm:t>
        <a:bodyPr/>
        <a:lstStyle/>
        <a:p>
          <a:endParaRPr lang="it-IT"/>
        </a:p>
      </dgm:t>
    </dgm:pt>
    <dgm:pt modelId="{147094F0-7D15-8C42-A82A-88DC92F92D15}" type="pres">
      <dgm:prSet presAssocID="{AF81E073-1F2F-6646-9264-0168D98B0E4A}" presName="child3group" presStyleCnt="0"/>
      <dgm:spPr/>
      <dgm:t>
        <a:bodyPr/>
        <a:lstStyle/>
        <a:p>
          <a:endParaRPr lang="it-IT"/>
        </a:p>
      </dgm:t>
    </dgm:pt>
    <dgm:pt modelId="{0C5D3D46-EB2A-AD47-AFC5-DE38466646FE}" type="pres">
      <dgm:prSet presAssocID="{AF81E073-1F2F-6646-9264-0168D98B0E4A}" presName="child3" presStyleLbl="bgAcc1" presStyleIdx="2" presStyleCnt="4" custScaleY="118485"/>
      <dgm:spPr/>
      <dgm:t>
        <a:bodyPr/>
        <a:lstStyle/>
        <a:p>
          <a:endParaRPr lang="it-IT"/>
        </a:p>
      </dgm:t>
    </dgm:pt>
    <dgm:pt modelId="{91D95C22-7A0C-0F4E-8743-BFB639FDC619}" type="pres">
      <dgm:prSet presAssocID="{AF81E073-1F2F-6646-9264-0168D98B0E4A}" presName="child3Text" presStyleLbl="bgAcc1" presStyleIdx="2" presStyleCnt="4">
        <dgm:presLayoutVars>
          <dgm:bulletEnabled val="1"/>
        </dgm:presLayoutVars>
      </dgm:prSet>
      <dgm:spPr/>
      <dgm:t>
        <a:bodyPr/>
        <a:lstStyle/>
        <a:p>
          <a:endParaRPr lang="it-IT"/>
        </a:p>
      </dgm:t>
    </dgm:pt>
    <dgm:pt modelId="{AEA94889-1561-2F4B-AE55-1950A341EA8D}" type="pres">
      <dgm:prSet presAssocID="{AF81E073-1F2F-6646-9264-0168D98B0E4A}" presName="child4group" presStyleCnt="0"/>
      <dgm:spPr/>
      <dgm:t>
        <a:bodyPr/>
        <a:lstStyle/>
        <a:p>
          <a:endParaRPr lang="it-IT"/>
        </a:p>
      </dgm:t>
    </dgm:pt>
    <dgm:pt modelId="{FBC96924-19DF-3A45-83AC-1E3B0281228E}" type="pres">
      <dgm:prSet presAssocID="{AF81E073-1F2F-6646-9264-0168D98B0E4A}" presName="child4" presStyleLbl="bgAcc1" presStyleIdx="3" presStyleCnt="4" custScaleX="125687" custScaleY="127237" custLinFactNeighborX="-14182" custLinFactNeighborY="-2929"/>
      <dgm:spPr/>
      <dgm:t>
        <a:bodyPr/>
        <a:lstStyle/>
        <a:p>
          <a:endParaRPr lang="it-IT"/>
        </a:p>
      </dgm:t>
    </dgm:pt>
    <dgm:pt modelId="{CCF6E3F9-2ADD-0448-902E-EC38D0C0D5BC}" type="pres">
      <dgm:prSet presAssocID="{AF81E073-1F2F-6646-9264-0168D98B0E4A}" presName="child4Text" presStyleLbl="bgAcc1" presStyleIdx="3" presStyleCnt="4">
        <dgm:presLayoutVars>
          <dgm:bulletEnabled val="1"/>
        </dgm:presLayoutVars>
      </dgm:prSet>
      <dgm:spPr/>
      <dgm:t>
        <a:bodyPr/>
        <a:lstStyle/>
        <a:p>
          <a:endParaRPr lang="it-IT"/>
        </a:p>
      </dgm:t>
    </dgm:pt>
    <dgm:pt modelId="{0666727D-C90D-964A-BCEF-A210946E6F87}" type="pres">
      <dgm:prSet presAssocID="{AF81E073-1F2F-6646-9264-0168D98B0E4A}" presName="childPlaceholder" presStyleCnt="0"/>
      <dgm:spPr/>
      <dgm:t>
        <a:bodyPr/>
        <a:lstStyle/>
        <a:p>
          <a:endParaRPr lang="it-IT"/>
        </a:p>
      </dgm:t>
    </dgm:pt>
    <dgm:pt modelId="{0AD56C34-FFE7-3F4A-A7DE-F302004D8D93}" type="pres">
      <dgm:prSet presAssocID="{AF81E073-1F2F-6646-9264-0168D98B0E4A}" presName="circle" presStyleCnt="0"/>
      <dgm:spPr/>
      <dgm:t>
        <a:bodyPr/>
        <a:lstStyle/>
        <a:p>
          <a:endParaRPr lang="it-IT"/>
        </a:p>
      </dgm:t>
    </dgm:pt>
    <dgm:pt modelId="{C01C3AF9-FB66-F346-A1C7-C2AC69EA3562}" type="pres">
      <dgm:prSet presAssocID="{AF81E073-1F2F-6646-9264-0168D98B0E4A}" presName="quadrant1" presStyleLbl="node1" presStyleIdx="0" presStyleCnt="4">
        <dgm:presLayoutVars>
          <dgm:chMax val="1"/>
          <dgm:bulletEnabled val="1"/>
        </dgm:presLayoutVars>
      </dgm:prSet>
      <dgm:spPr/>
      <dgm:t>
        <a:bodyPr/>
        <a:lstStyle/>
        <a:p>
          <a:endParaRPr lang="it-IT"/>
        </a:p>
      </dgm:t>
    </dgm:pt>
    <dgm:pt modelId="{A3B7DB8B-4ABA-BE42-8601-6CD8694389E2}" type="pres">
      <dgm:prSet presAssocID="{AF81E073-1F2F-6646-9264-0168D98B0E4A}" presName="quadrant2" presStyleLbl="node1" presStyleIdx="1" presStyleCnt="4">
        <dgm:presLayoutVars>
          <dgm:chMax val="1"/>
          <dgm:bulletEnabled val="1"/>
        </dgm:presLayoutVars>
      </dgm:prSet>
      <dgm:spPr/>
      <dgm:t>
        <a:bodyPr/>
        <a:lstStyle/>
        <a:p>
          <a:endParaRPr lang="it-IT"/>
        </a:p>
      </dgm:t>
    </dgm:pt>
    <dgm:pt modelId="{AE3C8129-6302-EA44-B19E-EFF114169970}" type="pres">
      <dgm:prSet presAssocID="{AF81E073-1F2F-6646-9264-0168D98B0E4A}" presName="quadrant3" presStyleLbl="node1" presStyleIdx="2" presStyleCnt="4">
        <dgm:presLayoutVars>
          <dgm:chMax val="1"/>
          <dgm:bulletEnabled val="1"/>
        </dgm:presLayoutVars>
      </dgm:prSet>
      <dgm:spPr/>
      <dgm:t>
        <a:bodyPr/>
        <a:lstStyle/>
        <a:p>
          <a:endParaRPr lang="it-IT"/>
        </a:p>
      </dgm:t>
    </dgm:pt>
    <dgm:pt modelId="{37D55253-AA11-AC42-97D2-9EBA6C588E77}" type="pres">
      <dgm:prSet presAssocID="{AF81E073-1F2F-6646-9264-0168D98B0E4A}" presName="quadrant4" presStyleLbl="node1" presStyleIdx="3" presStyleCnt="4">
        <dgm:presLayoutVars>
          <dgm:chMax val="1"/>
          <dgm:bulletEnabled val="1"/>
        </dgm:presLayoutVars>
      </dgm:prSet>
      <dgm:spPr/>
      <dgm:t>
        <a:bodyPr/>
        <a:lstStyle/>
        <a:p>
          <a:endParaRPr lang="it-IT"/>
        </a:p>
      </dgm:t>
    </dgm:pt>
    <dgm:pt modelId="{5D66DD5E-BAA5-B54B-9847-937C0CA79F14}" type="pres">
      <dgm:prSet presAssocID="{AF81E073-1F2F-6646-9264-0168D98B0E4A}" presName="quadrantPlaceholder" presStyleCnt="0"/>
      <dgm:spPr/>
      <dgm:t>
        <a:bodyPr/>
        <a:lstStyle/>
        <a:p>
          <a:endParaRPr lang="it-IT"/>
        </a:p>
      </dgm:t>
    </dgm:pt>
    <dgm:pt modelId="{CBEF02FE-5E1B-824B-93C8-4DF52D9B033A}" type="pres">
      <dgm:prSet presAssocID="{AF81E073-1F2F-6646-9264-0168D98B0E4A}" presName="center1" presStyleLbl="fgShp" presStyleIdx="0" presStyleCnt="2"/>
      <dgm:spPr/>
      <dgm:t>
        <a:bodyPr/>
        <a:lstStyle/>
        <a:p>
          <a:endParaRPr lang="it-IT"/>
        </a:p>
      </dgm:t>
    </dgm:pt>
    <dgm:pt modelId="{0A5C5EC6-12AA-A14C-8A04-3518FF6B246F}" type="pres">
      <dgm:prSet presAssocID="{AF81E073-1F2F-6646-9264-0168D98B0E4A}" presName="center2" presStyleLbl="fgShp" presStyleIdx="1" presStyleCnt="2"/>
      <dgm:spPr/>
      <dgm:t>
        <a:bodyPr/>
        <a:lstStyle/>
        <a:p>
          <a:endParaRPr lang="it-IT"/>
        </a:p>
      </dgm:t>
    </dgm:pt>
  </dgm:ptLst>
  <dgm:cxnLst>
    <dgm:cxn modelId="{0B8E0380-6CA8-5541-9323-2A0BCF12580F}" srcId="{AF81E073-1F2F-6646-9264-0168D98B0E4A}" destId="{3F14BF1D-403A-1543-BFFE-A41DDE1E9438}" srcOrd="2" destOrd="0" parTransId="{319F76BD-4EEF-5E43-97B5-EBC61B6384D7}" sibTransId="{EC3668E3-4C1E-4C42-85EF-AA3EB067A7EE}"/>
    <dgm:cxn modelId="{9D943C38-74B8-924D-9833-9E05D2D8B7A7}" type="presOf" srcId="{915A3E2B-F18B-8940-892A-BE9921ABDC45}" destId="{561D82E8-EF72-AD4C-A9D4-7776C468E2C7}" srcOrd="1" destOrd="0" presId="urn:microsoft.com/office/officeart/2005/8/layout/cycle4#1"/>
    <dgm:cxn modelId="{9ADB298C-B989-2548-941C-159E78EC67E2}" srcId="{87305AAA-5421-F840-921A-1FC8A9357EDA}" destId="{DD6B2D62-76A6-364C-B251-EF9134174725}" srcOrd="0" destOrd="0" parTransId="{9B86D1C9-54C0-BA45-BB2C-499C1F57CEA3}" sibTransId="{4FAF2E30-8991-E742-87C2-C31A629B94FD}"/>
    <dgm:cxn modelId="{05512BEC-5008-2D4C-B9D7-85B39C26DAFC}" type="presOf" srcId="{87305AAA-5421-F840-921A-1FC8A9357EDA}" destId="{C01C3AF9-FB66-F346-A1C7-C2AC69EA3562}" srcOrd="0" destOrd="0" presId="urn:microsoft.com/office/officeart/2005/8/layout/cycle4#1"/>
    <dgm:cxn modelId="{D620C302-C136-CB44-ABC2-BF065D033F63}" srcId="{A8875F5D-53D9-2B48-A8AC-5EABF6BEF22D}" destId="{8EBF7721-B07C-3543-AFF8-2F3A841874D7}" srcOrd="0" destOrd="0" parTransId="{F06719C2-DEF3-6F44-8CC8-E67BB85D109A}" sibTransId="{EB6A5C57-284E-8844-AA46-F2E9093F8B46}"/>
    <dgm:cxn modelId="{5996D0EA-A49E-B145-B4C3-34FD174A7BF5}" srcId="{AF81E073-1F2F-6646-9264-0168D98B0E4A}" destId="{A8875F5D-53D9-2B48-A8AC-5EABF6BEF22D}" srcOrd="3" destOrd="0" parTransId="{D7A57399-A79C-BC40-9D28-84E00D33B741}" sibTransId="{4EE979C0-5CC3-3440-A23B-B9E30B35B759}"/>
    <dgm:cxn modelId="{747213DA-5B7A-3D4B-95C4-1AB3E62A6206}" srcId="{AF81E073-1F2F-6646-9264-0168D98B0E4A}" destId="{87305AAA-5421-F840-921A-1FC8A9357EDA}" srcOrd="0" destOrd="0" parTransId="{3E4DA904-DCF6-F244-B49F-C22A68EA95E6}" sibTransId="{659CB0ED-FE04-A94D-AF14-C55483486AE3}"/>
    <dgm:cxn modelId="{FB5D8FAE-CBCE-334C-AE16-BCEBEA782A5C}" type="presOf" srcId="{A8875F5D-53D9-2B48-A8AC-5EABF6BEF22D}" destId="{37D55253-AA11-AC42-97D2-9EBA6C588E77}" srcOrd="0" destOrd="0" presId="urn:microsoft.com/office/officeart/2005/8/layout/cycle4#1"/>
    <dgm:cxn modelId="{3EBD3D5F-CFF2-424A-8C9C-49C2C1424A47}" srcId="{AF81E073-1F2F-6646-9264-0168D98B0E4A}" destId="{7E196FE1-6206-114D-A046-CE47962BA561}" srcOrd="1" destOrd="0" parTransId="{51308D5D-2701-0A42-948F-9D4869E6C1E6}" sibTransId="{25F39199-8A3B-EE4C-A0AE-6E54D012E935}"/>
    <dgm:cxn modelId="{7E8C2039-94FF-984C-A60D-DAF76FE145EC}" type="presOf" srcId="{161D6406-C59F-0546-803F-4AA79CE04410}" destId="{91D95C22-7A0C-0F4E-8743-BFB639FDC619}" srcOrd="1" destOrd="0" presId="urn:microsoft.com/office/officeart/2005/8/layout/cycle4#1"/>
    <dgm:cxn modelId="{36C1F5AB-9968-ED4B-9D8A-03473FA3CDE3}" type="presOf" srcId="{3F14BF1D-403A-1543-BFFE-A41DDE1E9438}" destId="{AE3C8129-6302-EA44-B19E-EFF114169970}" srcOrd="0" destOrd="0" presId="urn:microsoft.com/office/officeart/2005/8/layout/cycle4#1"/>
    <dgm:cxn modelId="{FBA03E5F-F4B6-CF4B-94D9-5AF3D2480FE0}" type="presOf" srcId="{DD6B2D62-76A6-364C-B251-EF9134174725}" destId="{9CF6A4CB-90C7-A843-9241-A82383D89BB6}" srcOrd="0" destOrd="0" presId="urn:microsoft.com/office/officeart/2005/8/layout/cycle4#1"/>
    <dgm:cxn modelId="{192DB08C-7E79-644F-9BC2-930396F90D92}" type="presOf" srcId="{915A3E2B-F18B-8940-892A-BE9921ABDC45}" destId="{81C1644E-5116-5541-A754-B20E0C4CB158}" srcOrd="0" destOrd="0" presId="urn:microsoft.com/office/officeart/2005/8/layout/cycle4#1"/>
    <dgm:cxn modelId="{084004BB-0917-4D44-9774-24120952F488}" type="presOf" srcId="{7E196FE1-6206-114D-A046-CE47962BA561}" destId="{A3B7DB8B-4ABA-BE42-8601-6CD8694389E2}" srcOrd="0" destOrd="0" presId="urn:microsoft.com/office/officeart/2005/8/layout/cycle4#1"/>
    <dgm:cxn modelId="{6080171F-38C4-DC47-8479-F5881CA2C786}" type="presOf" srcId="{DD6B2D62-76A6-364C-B251-EF9134174725}" destId="{DF75E0FE-E934-6B44-BEB0-F28CEEC16E5F}" srcOrd="1" destOrd="0" presId="urn:microsoft.com/office/officeart/2005/8/layout/cycle4#1"/>
    <dgm:cxn modelId="{5AA8F93D-A1DE-ED41-98C4-71E8CEC550AB}" type="presOf" srcId="{AF81E073-1F2F-6646-9264-0168D98B0E4A}" destId="{6379348C-CE4C-4947-9BCA-8827D61248CA}" srcOrd="0" destOrd="0" presId="urn:microsoft.com/office/officeart/2005/8/layout/cycle4#1"/>
    <dgm:cxn modelId="{112CDA2C-7218-4C41-8B26-6B702E30E21E}" srcId="{7E196FE1-6206-114D-A046-CE47962BA561}" destId="{915A3E2B-F18B-8940-892A-BE9921ABDC45}" srcOrd="0" destOrd="0" parTransId="{272EC869-5B1D-4A43-8A06-B3FBCE846BE9}" sibTransId="{68093148-68CF-7944-96A9-CDDF46D89986}"/>
    <dgm:cxn modelId="{6B396B3F-FA79-AD40-9CB3-95C2CD60E070}" type="presOf" srcId="{8EBF7721-B07C-3543-AFF8-2F3A841874D7}" destId="{CCF6E3F9-2ADD-0448-902E-EC38D0C0D5BC}" srcOrd="1" destOrd="0" presId="urn:microsoft.com/office/officeart/2005/8/layout/cycle4#1"/>
    <dgm:cxn modelId="{E97C5A29-D28B-F540-B7AC-1EA0771F0707}" type="presOf" srcId="{161D6406-C59F-0546-803F-4AA79CE04410}" destId="{0C5D3D46-EB2A-AD47-AFC5-DE38466646FE}" srcOrd="0" destOrd="0" presId="urn:microsoft.com/office/officeart/2005/8/layout/cycle4#1"/>
    <dgm:cxn modelId="{3389DFAF-0E97-7442-A87D-7C2E97C33DCC}" srcId="{3F14BF1D-403A-1543-BFFE-A41DDE1E9438}" destId="{161D6406-C59F-0546-803F-4AA79CE04410}" srcOrd="0" destOrd="0" parTransId="{550F8158-B3F0-E74F-A584-F70EB2756307}" sibTransId="{AC911509-4E59-1C42-99BA-D85B12CD8FE6}"/>
    <dgm:cxn modelId="{C50BB0CE-329A-C647-9963-79F6EE945E7E}" type="presOf" srcId="{8EBF7721-B07C-3543-AFF8-2F3A841874D7}" destId="{FBC96924-19DF-3A45-83AC-1E3B0281228E}" srcOrd="0" destOrd="0" presId="urn:microsoft.com/office/officeart/2005/8/layout/cycle4#1"/>
    <dgm:cxn modelId="{4562BDD7-48E1-FA46-B62B-98FBC1E4391A}" type="presParOf" srcId="{6379348C-CE4C-4947-9BCA-8827D61248CA}" destId="{E7B9E5BA-05C8-1E4F-89D6-10C97001FC6F}" srcOrd="0" destOrd="0" presId="urn:microsoft.com/office/officeart/2005/8/layout/cycle4#1"/>
    <dgm:cxn modelId="{C00E6DF2-EF95-674F-B67A-A3C4CB92BB7D}" type="presParOf" srcId="{E7B9E5BA-05C8-1E4F-89D6-10C97001FC6F}" destId="{D0D55365-FCBE-AB4B-911F-16455C323284}" srcOrd="0" destOrd="0" presId="urn:microsoft.com/office/officeart/2005/8/layout/cycle4#1"/>
    <dgm:cxn modelId="{5228A8E1-B7A9-824B-90C1-DCDA9FBFC077}" type="presParOf" srcId="{D0D55365-FCBE-AB4B-911F-16455C323284}" destId="{9CF6A4CB-90C7-A843-9241-A82383D89BB6}" srcOrd="0" destOrd="0" presId="urn:microsoft.com/office/officeart/2005/8/layout/cycle4#1"/>
    <dgm:cxn modelId="{FAD40FCC-5496-0540-800E-C3ADE50056B9}" type="presParOf" srcId="{D0D55365-FCBE-AB4B-911F-16455C323284}" destId="{DF75E0FE-E934-6B44-BEB0-F28CEEC16E5F}" srcOrd="1" destOrd="0" presId="urn:microsoft.com/office/officeart/2005/8/layout/cycle4#1"/>
    <dgm:cxn modelId="{61B25C93-95A3-3041-9005-4927E03DE005}" type="presParOf" srcId="{E7B9E5BA-05C8-1E4F-89D6-10C97001FC6F}" destId="{A3BEFE17-D9D2-D14B-BA04-3B4ACED6C3C1}" srcOrd="1" destOrd="0" presId="urn:microsoft.com/office/officeart/2005/8/layout/cycle4#1"/>
    <dgm:cxn modelId="{19F234CA-BE91-BF44-B1EE-61DF27D2E7AC}" type="presParOf" srcId="{A3BEFE17-D9D2-D14B-BA04-3B4ACED6C3C1}" destId="{81C1644E-5116-5541-A754-B20E0C4CB158}" srcOrd="0" destOrd="0" presId="urn:microsoft.com/office/officeart/2005/8/layout/cycle4#1"/>
    <dgm:cxn modelId="{470B68D9-666E-ED49-9287-58E5B13F8F1E}" type="presParOf" srcId="{A3BEFE17-D9D2-D14B-BA04-3B4ACED6C3C1}" destId="{561D82E8-EF72-AD4C-A9D4-7776C468E2C7}" srcOrd="1" destOrd="0" presId="urn:microsoft.com/office/officeart/2005/8/layout/cycle4#1"/>
    <dgm:cxn modelId="{A04EACF5-182A-704F-85DC-446F4885C8A6}" type="presParOf" srcId="{E7B9E5BA-05C8-1E4F-89D6-10C97001FC6F}" destId="{147094F0-7D15-8C42-A82A-88DC92F92D15}" srcOrd="2" destOrd="0" presId="urn:microsoft.com/office/officeart/2005/8/layout/cycle4#1"/>
    <dgm:cxn modelId="{907EFD1A-BB16-064A-81DB-5F926BFCAE1A}" type="presParOf" srcId="{147094F0-7D15-8C42-A82A-88DC92F92D15}" destId="{0C5D3D46-EB2A-AD47-AFC5-DE38466646FE}" srcOrd="0" destOrd="0" presId="urn:microsoft.com/office/officeart/2005/8/layout/cycle4#1"/>
    <dgm:cxn modelId="{6C5CA3C9-22AE-7F47-9707-7058A8A3860F}" type="presParOf" srcId="{147094F0-7D15-8C42-A82A-88DC92F92D15}" destId="{91D95C22-7A0C-0F4E-8743-BFB639FDC619}" srcOrd="1" destOrd="0" presId="urn:microsoft.com/office/officeart/2005/8/layout/cycle4#1"/>
    <dgm:cxn modelId="{AEFF32C9-83C5-964F-B8FF-73435D780A72}" type="presParOf" srcId="{E7B9E5BA-05C8-1E4F-89D6-10C97001FC6F}" destId="{AEA94889-1561-2F4B-AE55-1950A341EA8D}" srcOrd="3" destOrd="0" presId="urn:microsoft.com/office/officeart/2005/8/layout/cycle4#1"/>
    <dgm:cxn modelId="{45007224-043C-314E-A3A3-B7BCAA33C1C0}" type="presParOf" srcId="{AEA94889-1561-2F4B-AE55-1950A341EA8D}" destId="{FBC96924-19DF-3A45-83AC-1E3B0281228E}" srcOrd="0" destOrd="0" presId="urn:microsoft.com/office/officeart/2005/8/layout/cycle4#1"/>
    <dgm:cxn modelId="{47459C24-C7E3-174E-BF39-37524B713588}" type="presParOf" srcId="{AEA94889-1561-2F4B-AE55-1950A341EA8D}" destId="{CCF6E3F9-2ADD-0448-902E-EC38D0C0D5BC}" srcOrd="1" destOrd="0" presId="urn:microsoft.com/office/officeart/2005/8/layout/cycle4#1"/>
    <dgm:cxn modelId="{96DED0F1-D594-0446-B519-756F80DA01E7}" type="presParOf" srcId="{E7B9E5BA-05C8-1E4F-89D6-10C97001FC6F}" destId="{0666727D-C90D-964A-BCEF-A210946E6F87}" srcOrd="4" destOrd="0" presId="urn:microsoft.com/office/officeart/2005/8/layout/cycle4#1"/>
    <dgm:cxn modelId="{CD2A953B-78D1-4441-9E36-60DC52872903}" type="presParOf" srcId="{6379348C-CE4C-4947-9BCA-8827D61248CA}" destId="{0AD56C34-FFE7-3F4A-A7DE-F302004D8D93}" srcOrd="1" destOrd="0" presId="urn:microsoft.com/office/officeart/2005/8/layout/cycle4#1"/>
    <dgm:cxn modelId="{EA38646A-B100-6F42-929E-73FD3856D47A}" type="presParOf" srcId="{0AD56C34-FFE7-3F4A-A7DE-F302004D8D93}" destId="{C01C3AF9-FB66-F346-A1C7-C2AC69EA3562}" srcOrd="0" destOrd="0" presId="urn:microsoft.com/office/officeart/2005/8/layout/cycle4#1"/>
    <dgm:cxn modelId="{EC8D3A67-B410-D340-9ABD-D701996A5D16}" type="presParOf" srcId="{0AD56C34-FFE7-3F4A-A7DE-F302004D8D93}" destId="{A3B7DB8B-4ABA-BE42-8601-6CD8694389E2}" srcOrd="1" destOrd="0" presId="urn:microsoft.com/office/officeart/2005/8/layout/cycle4#1"/>
    <dgm:cxn modelId="{FFC0D45E-9937-5F4A-AAA8-124E4BA80B5E}" type="presParOf" srcId="{0AD56C34-FFE7-3F4A-A7DE-F302004D8D93}" destId="{AE3C8129-6302-EA44-B19E-EFF114169970}" srcOrd="2" destOrd="0" presId="urn:microsoft.com/office/officeart/2005/8/layout/cycle4#1"/>
    <dgm:cxn modelId="{9B9EDB11-1C2C-014F-B568-DE96DFCC353F}" type="presParOf" srcId="{0AD56C34-FFE7-3F4A-A7DE-F302004D8D93}" destId="{37D55253-AA11-AC42-97D2-9EBA6C588E77}" srcOrd="3" destOrd="0" presId="urn:microsoft.com/office/officeart/2005/8/layout/cycle4#1"/>
    <dgm:cxn modelId="{26E1FA21-C4A1-B746-B0FB-4280B9523B26}" type="presParOf" srcId="{0AD56C34-FFE7-3F4A-A7DE-F302004D8D93}" destId="{5D66DD5E-BAA5-B54B-9847-937C0CA79F14}" srcOrd="4" destOrd="0" presId="urn:microsoft.com/office/officeart/2005/8/layout/cycle4#1"/>
    <dgm:cxn modelId="{67DF1AF8-B258-A746-A26B-6EF454B94E7B}" type="presParOf" srcId="{6379348C-CE4C-4947-9BCA-8827D61248CA}" destId="{CBEF02FE-5E1B-824B-93C8-4DF52D9B033A}" srcOrd="2" destOrd="0" presId="urn:microsoft.com/office/officeart/2005/8/layout/cycle4#1"/>
    <dgm:cxn modelId="{A717178A-ACB4-DE43-832D-C496B52CDD5B}" type="presParOf" srcId="{6379348C-CE4C-4947-9BCA-8827D61248CA}" destId="{0A5C5EC6-12AA-A14C-8A04-3518FF6B246F}"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7F77928-B6DA-4348-BF85-6E8D80824AF1}" type="doc">
      <dgm:prSet loTypeId="urn:microsoft.com/office/officeart/2005/8/layout/hList6" loCatId="" qsTypeId="urn:microsoft.com/office/officeart/2005/8/quickstyle/simple5" qsCatId="simple" csTypeId="urn:microsoft.com/office/officeart/2005/8/colors/accent1_2" csCatId="accent1" phldr="1"/>
      <dgm:spPr/>
      <dgm:t>
        <a:bodyPr/>
        <a:lstStyle/>
        <a:p>
          <a:endParaRPr lang="it-IT"/>
        </a:p>
      </dgm:t>
    </dgm:pt>
    <dgm:pt modelId="{8474E718-6EB8-A740-A996-8045B3ABAED8}">
      <dgm:prSet phldrT="[Testo]" custT="1"/>
      <dgm:spPr/>
      <dgm:t>
        <a:bodyPr/>
        <a:lstStyle/>
        <a:p>
          <a:r>
            <a:rPr lang="it-IT" sz="1900" b="1" dirty="0" smtClean="0"/>
            <a:t>Interazione</a:t>
          </a:r>
        </a:p>
        <a:p>
          <a:endParaRPr lang="it-IT" sz="1900" b="1" dirty="0"/>
        </a:p>
      </dgm:t>
    </dgm:pt>
    <dgm:pt modelId="{CFF73CC3-AF1E-014F-8E5B-5A2A0A49C236}" type="parTrans" cxnId="{5E383B70-69B3-4145-8582-89E74A15C833}">
      <dgm:prSet/>
      <dgm:spPr/>
      <dgm:t>
        <a:bodyPr/>
        <a:lstStyle/>
        <a:p>
          <a:endParaRPr lang="it-IT"/>
        </a:p>
      </dgm:t>
    </dgm:pt>
    <dgm:pt modelId="{D250552F-149E-C44C-93C4-C262811CA8DE}" type="sibTrans" cxnId="{5E383B70-69B3-4145-8582-89E74A15C833}">
      <dgm:prSet/>
      <dgm:spPr/>
      <dgm:t>
        <a:bodyPr/>
        <a:lstStyle/>
        <a:p>
          <a:endParaRPr lang="it-IT"/>
        </a:p>
      </dgm:t>
    </dgm:pt>
    <dgm:pt modelId="{A468ADFF-C7C0-EA47-9EF1-16036044BBCE}">
      <dgm:prSet phldrT="[Testo]" custT="1"/>
      <dgm:spPr/>
      <dgm:t>
        <a:bodyPr/>
        <a:lstStyle/>
        <a:p>
          <a:r>
            <a:rPr lang="it-IT" sz="1500" b="1" dirty="0" smtClean="0">
              <a:latin typeface="Corbel"/>
              <a:cs typeface="Corbel"/>
            </a:rPr>
            <a:t>Classe tradizionale</a:t>
          </a:r>
          <a:endParaRPr lang="it-IT" sz="1500" b="1" dirty="0">
            <a:latin typeface="Corbel"/>
            <a:cs typeface="Corbel"/>
          </a:endParaRPr>
        </a:p>
      </dgm:t>
    </dgm:pt>
    <dgm:pt modelId="{AE69492A-46C5-154D-A164-A2F59539FAE7}" type="parTrans" cxnId="{4CE58BCD-D805-D74D-BA83-F069A8FB7B65}">
      <dgm:prSet/>
      <dgm:spPr/>
      <dgm:t>
        <a:bodyPr/>
        <a:lstStyle/>
        <a:p>
          <a:endParaRPr lang="it-IT"/>
        </a:p>
      </dgm:t>
    </dgm:pt>
    <dgm:pt modelId="{E29ADD7D-0115-9646-8434-430AE35D793C}" type="sibTrans" cxnId="{4CE58BCD-D805-D74D-BA83-F069A8FB7B65}">
      <dgm:prSet/>
      <dgm:spPr/>
      <dgm:t>
        <a:bodyPr/>
        <a:lstStyle/>
        <a:p>
          <a:endParaRPr lang="it-IT"/>
        </a:p>
      </dgm:t>
    </dgm:pt>
    <dgm:pt modelId="{1FF69937-248A-BC46-A97F-664EB96877F8}">
      <dgm:prSet phldrT="[Testo]" custT="1"/>
      <dgm:spPr/>
      <dgm:t>
        <a:bodyPr/>
        <a:lstStyle/>
        <a:p>
          <a:pPr algn="l"/>
          <a:r>
            <a:rPr lang="it-IT" sz="1600" b="1" dirty="0" smtClean="0"/>
            <a:t>Studente  Studente</a:t>
          </a:r>
        </a:p>
        <a:p>
          <a:pPr algn="l"/>
          <a:endParaRPr lang="it-IT" sz="1050" dirty="0"/>
        </a:p>
      </dgm:t>
    </dgm:pt>
    <dgm:pt modelId="{ACB9E814-BB4C-C740-8AB6-989BAD3DA390}" type="parTrans" cxnId="{59313842-6248-6148-8A32-202FB9E462DF}">
      <dgm:prSet/>
      <dgm:spPr/>
      <dgm:t>
        <a:bodyPr/>
        <a:lstStyle/>
        <a:p>
          <a:endParaRPr lang="it-IT"/>
        </a:p>
      </dgm:t>
    </dgm:pt>
    <dgm:pt modelId="{3F41CEE8-51B1-A342-B189-2496AA0DBA7A}" type="sibTrans" cxnId="{59313842-6248-6148-8A32-202FB9E462DF}">
      <dgm:prSet/>
      <dgm:spPr/>
      <dgm:t>
        <a:bodyPr/>
        <a:lstStyle/>
        <a:p>
          <a:endParaRPr lang="it-IT"/>
        </a:p>
      </dgm:t>
    </dgm:pt>
    <dgm:pt modelId="{9341837A-F75A-E143-ACCF-1CF09A447527}">
      <dgm:prSet phldrT="[Testo]" custT="1"/>
      <dgm:spPr/>
      <dgm:t>
        <a:bodyPr/>
        <a:lstStyle/>
        <a:p>
          <a:r>
            <a:rPr lang="it-IT" sz="1600" b="1" dirty="0" smtClean="0"/>
            <a:t>Studente Risorse</a:t>
          </a:r>
        </a:p>
        <a:p>
          <a:endParaRPr lang="it-IT" sz="1000" dirty="0"/>
        </a:p>
      </dgm:t>
    </dgm:pt>
    <dgm:pt modelId="{CA69669F-1328-D04B-BE27-5486A092247B}" type="parTrans" cxnId="{69E374D5-E467-7A46-ACB7-4856458CBE3B}">
      <dgm:prSet/>
      <dgm:spPr/>
      <dgm:t>
        <a:bodyPr/>
        <a:lstStyle/>
        <a:p>
          <a:endParaRPr lang="it-IT"/>
        </a:p>
      </dgm:t>
    </dgm:pt>
    <dgm:pt modelId="{7C38F724-C3EA-FD47-9166-EB9006830CF8}" type="sibTrans" cxnId="{69E374D5-E467-7A46-ACB7-4856458CBE3B}">
      <dgm:prSet/>
      <dgm:spPr/>
      <dgm:t>
        <a:bodyPr/>
        <a:lstStyle/>
        <a:p>
          <a:endParaRPr lang="it-IT"/>
        </a:p>
      </dgm:t>
    </dgm:pt>
    <dgm:pt modelId="{CA8EA48E-58F4-9141-9729-03D04F35C284}">
      <dgm:prSet/>
      <dgm:spPr/>
      <dgm:t>
        <a:bodyPr/>
        <a:lstStyle/>
        <a:p>
          <a:r>
            <a:rPr lang="it-IT" sz="1700" b="1" dirty="0" smtClean="0"/>
            <a:t>Studente   Docente</a:t>
          </a:r>
          <a:endParaRPr lang="it-IT" sz="1700" b="1" dirty="0"/>
        </a:p>
      </dgm:t>
    </dgm:pt>
    <dgm:pt modelId="{3E9D423B-5B16-D545-8239-9F6E9E528F28}" type="parTrans" cxnId="{9A645337-2D87-C949-8B53-23320587B79D}">
      <dgm:prSet/>
      <dgm:spPr/>
      <dgm:t>
        <a:bodyPr/>
        <a:lstStyle/>
        <a:p>
          <a:endParaRPr lang="it-IT"/>
        </a:p>
      </dgm:t>
    </dgm:pt>
    <dgm:pt modelId="{6554DCB2-7FF4-5F45-ABE9-80EBB6DF93F2}" type="sibTrans" cxnId="{9A645337-2D87-C949-8B53-23320587B79D}">
      <dgm:prSet/>
      <dgm:spPr/>
      <dgm:t>
        <a:bodyPr/>
        <a:lstStyle/>
        <a:p>
          <a:endParaRPr lang="it-IT"/>
        </a:p>
      </dgm:t>
    </dgm:pt>
    <dgm:pt modelId="{743DD467-0060-484D-965D-323148EEF2B0}">
      <dgm:prSet/>
      <dgm:spPr/>
      <dgm:t>
        <a:bodyPr/>
        <a:lstStyle/>
        <a:p>
          <a:endParaRPr lang="it-IT" sz="1300" dirty="0"/>
        </a:p>
      </dgm:t>
    </dgm:pt>
    <dgm:pt modelId="{87BC1D8A-6345-4F49-B4AC-DFD96197CD90}" type="parTrans" cxnId="{021B90F4-D6D7-2845-A66C-E7A817F62F51}">
      <dgm:prSet/>
      <dgm:spPr/>
      <dgm:t>
        <a:bodyPr/>
        <a:lstStyle/>
        <a:p>
          <a:endParaRPr lang="it-IT"/>
        </a:p>
      </dgm:t>
    </dgm:pt>
    <dgm:pt modelId="{7B0184A5-2D6E-A844-8F96-B8BBC7E07EF2}" type="sibTrans" cxnId="{021B90F4-D6D7-2845-A66C-E7A817F62F51}">
      <dgm:prSet/>
      <dgm:spPr/>
      <dgm:t>
        <a:bodyPr/>
        <a:lstStyle/>
        <a:p>
          <a:endParaRPr lang="it-IT"/>
        </a:p>
      </dgm:t>
    </dgm:pt>
    <dgm:pt modelId="{B243C4CA-D75C-7049-90CC-5EB17B447A07}">
      <dgm:prSet phldrT="[Testo]" custT="1"/>
      <dgm:spPr/>
      <dgm:t>
        <a:bodyPr/>
        <a:lstStyle/>
        <a:p>
          <a:r>
            <a:rPr lang="it-IT" sz="1050" dirty="0" smtClean="0"/>
            <a:t>Prevalentemente asincrona</a:t>
          </a:r>
        </a:p>
      </dgm:t>
    </dgm:pt>
    <dgm:pt modelId="{2AAF3BD4-E26E-E548-94CE-3D03154AE0F9}" type="parTrans" cxnId="{E96156AE-5F9A-DC4E-A71C-15B2AED5B55A}">
      <dgm:prSet/>
      <dgm:spPr/>
      <dgm:t>
        <a:bodyPr/>
        <a:lstStyle/>
        <a:p>
          <a:endParaRPr lang="it-IT"/>
        </a:p>
      </dgm:t>
    </dgm:pt>
    <dgm:pt modelId="{BD2CFADF-A0B9-6745-93CA-069DD32FA0DC}" type="sibTrans" cxnId="{E96156AE-5F9A-DC4E-A71C-15B2AED5B55A}">
      <dgm:prSet/>
      <dgm:spPr/>
      <dgm:t>
        <a:bodyPr/>
        <a:lstStyle/>
        <a:p>
          <a:endParaRPr lang="it-IT"/>
        </a:p>
      </dgm:t>
    </dgm:pt>
    <dgm:pt modelId="{9E0FF2A2-B78D-3F4E-B0DF-BAD7FE595972}">
      <dgm:prSet phldrT="[Testo]" custT="1"/>
      <dgm:spPr/>
      <dgm:t>
        <a:bodyPr/>
        <a:lstStyle/>
        <a:p>
          <a:r>
            <a:rPr lang="it-IT" sz="1050" dirty="0" smtClean="0">
              <a:latin typeface="Corbel"/>
              <a:ea typeface="Times New Roman"/>
              <a:cs typeface="Corbel"/>
            </a:rPr>
            <a:t>Prevalentemente sincrona</a:t>
          </a:r>
          <a:endParaRPr lang="it-IT" sz="1050" dirty="0"/>
        </a:p>
      </dgm:t>
    </dgm:pt>
    <dgm:pt modelId="{B0943164-C6CA-F54C-9A40-1E8BBBC01AED}" type="parTrans" cxnId="{E855A644-ACF1-9348-A758-1110E54B074B}">
      <dgm:prSet/>
      <dgm:spPr/>
      <dgm:t>
        <a:bodyPr/>
        <a:lstStyle/>
        <a:p>
          <a:endParaRPr lang="it-IT"/>
        </a:p>
      </dgm:t>
    </dgm:pt>
    <dgm:pt modelId="{564F6C23-6A72-2F43-B62E-251034D5033B}" type="sibTrans" cxnId="{E855A644-ACF1-9348-A758-1110E54B074B}">
      <dgm:prSet/>
      <dgm:spPr/>
      <dgm:t>
        <a:bodyPr/>
        <a:lstStyle/>
        <a:p>
          <a:endParaRPr lang="it-IT"/>
        </a:p>
      </dgm:t>
    </dgm:pt>
    <dgm:pt modelId="{BA9607D7-28F0-1347-9CD2-6134E687C7CD}">
      <dgm:prSet custT="1"/>
      <dgm:spPr/>
      <dgm:t>
        <a:bodyPr/>
        <a:lstStyle/>
        <a:p>
          <a:r>
            <a:rPr lang="it-IT" sz="1000" dirty="0" smtClean="0">
              <a:latin typeface="Corbel"/>
              <a:ea typeface="Times New Roman"/>
              <a:cs typeface="Corbel"/>
            </a:rPr>
            <a:t>Risorse analogiche e quasi sempre “concluse” (libri, CD-ROM, ecc.)</a:t>
          </a:r>
          <a:endParaRPr lang="it-IT" sz="1000" dirty="0">
            <a:latin typeface="Corbel"/>
            <a:ea typeface="Times New Roman"/>
            <a:cs typeface="Corbel"/>
          </a:endParaRPr>
        </a:p>
      </dgm:t>
    </dgm:pt>
    <dgm:pt modelId="{4A42C190-EC77-2545-BEDC-B6ACA7C62BE1}" type="parTrans" cxnId="{7E1B0E8A-B720-E742-9434-5FAC1ABF2724}">
      <dgm:prSet/>
      <dgm:spPr/>
      <dgm:t>
        <a:bodyPr/>
        <a:lstStyle/>
        <a:p>
          <a:endParaRPr lang="it-IT"/>
        </a:p>
      </dgm:t>
    </dgm:pt>
    <dgm:pt modelId="{D18FDAE1-B8FC-F04E-A845-F2F08A78D8F8}" type="sibTrans" cxnId="{7E1B0E8A-B720-E742-9434-5FAC1ABF2724}">
      <dgm:prSet/>
      <dgm:spPr/>
      <dgm:t>
        <a:bodyPr/>
        <a:lstStyle/>
        <a:p>
          <a:endParaRPr lang="it-IT"/>
        </a:p>
      </dgm:t>
    </dgm:pt>
    <dgm:pt modelId="{7C297912-EDD5-9A4A-9AC6-D5C1BE73AAAD}">
      <dgm:prSet custT="1"/>
      <dgm:spPr/>
      <dgm:t>
        <a:bodyPr/>
        <a:lstStyle/>
        <a:p>
          <a:r>
            <a:rPr lang="it-IT" sz="1000" dirty="0" smtClean="0">
              <a:latin typeface="Corbel"/>
              <a:ea typeface="Times New Roman"/>
              <a:cs typeface="Corbel"/>
            </a:rPr>
            <a:t>Accesso alle risorse legato ad aspetti logistici (orari, luoghi, ecc.)</a:t>
          </a:r>
          <a:endParaRPr lang="it-IT" sz="1000" dirty="0">
            <a:latin typeface="Corbel"/>
            <a:ea typeface="Times New Roman"/>
            <a:cs typeface="Corbel"/>
          </a:endParaRPr>
        </a:p>
      </dgm:t>
    </dgm:pt>
    <dgm:pt modelId="{029E71BF-005D-8C4B-A6EA-7951C19C78C4}" type="parTrans" cxnId="{3E71704B-B7F3-AB49-9A52-CB48D1BAC8BA}">
      <dgm:prSet/>
      <dgm:spPr/>
      <dgm:t>
        <a:bodyPr/>
        <a:lstStyle/>
        <a:p>
          <a:endParaRPr lang="it-IT"/>
        </a:p>
      </dgm:t>
    </dgm:pt>
    <dgm:pt modelId="{3930E39F-0F8B-D24D-85CB-A31267E96801}" type="sibTrans" cxnId="{3E71704B-B7F3-AB49-9A52-CB48D1BAC8BA}">
      <dgm:prSet/>
      <dgm:spPr/>
      <dgm:t>
        <a:bodyPr/>
        <a:lstStyle/>
        <a:p>
          <a:endParaRPr lang="it-IT"/>
        </a:p>
      </dgm:t>
    </dgm:pt>
    <dgm:pt modelId="{898CE800-238E-724A-AE5E-6889A286319D}">
      <dgm:prSet phldrT="[Testo]" custT="1"/>
      <dgm:spPr/>
      <dgm:t>
        <a:bodyPr/>
        <a:lstStyle/>
        <a:p>
          <a:r>
            <a:rPr lang="it-IT" sz="1500" b="1" dirty="0" smtClean="0">
              <a:latin typeface="Corbel"/>
              <a:cs typeface="Corbel"/>
            </a:rPr>
            <a:t>Classe virtuale</a:t>
          </a:r>
          <a:endParaRPr lang="it-IT" sz="1500" b="1" dirty="0">
            <a:latin typeface="Corbel"/>
            <a:cs typeface="Corbel"/>
          </a:endParaRPr>
        </a:p>
      </dgm:t>
    </dgm:pt>
    <dgm:pt modelId="{B83D4C1D-098F-4F49-ABDA-875A2A1A152F}" type="parTrans" cxnId="{AF41782E-96D8-244F-8A19-F7516CA057E3}">
      <dgm:prSet/>
      <dgm:spPr/>
      <dgm:t>
        <a:bodyPr/>
        <a:lstStyle/>
        <a:p>
          <a:endParaRPr lang="it-IT"/>
        </a:p>
      </dgm:t>
    </dgm:pt>
    <dgm:pt modelId="{50C6B43C-5567-5D44-BBE8-84DFD5D21E89}" type="sibTrans" cxnId="{AF41782E-96D8-244F-8A19-F7516CA057E3}">
      <dgm:prSet/>
      <dgm:spPr/>
      <dgm:t>
        <a:bodyPr/>
        <a:lstStyle/>
        <a:p>
          <a:endParaRPr lang="it-IT"/>
        </a:p>
      </dgm:t>
    </dgm:pt>
    <dgm:pt modelId="{E026C7CB-6A8A-2844-AF1E-1E1A2C2A6BDD}">
      <dgm:prSet phldrT="[Testo]" custT="1"/>
      <dgm:spPr/>
      <dgm:t>
        <a:bodyPr/>
        <a:lstStyle/>
        <a:p>
          <a:endParaRPr lang="it-IT" sz="1050" dirty="0"/>
        </a:p>
      </dgm:t>
    </dgm:pt>
    <dgm:pt modelId="{081FB8A6-7FD9-2940-AAF7-AE66018302B9}" type="parTrans" cxnId="{F5A95E06-9256-A243-B1AD-12C0F0E2C756}">
      <dgm:prSet/>
      <dgm:spPr/>
      <dgm:t>
        <a:bodyPr/>
        <a:lstStyle/>
        <a:p>
          <a:endParaRPr lang="it-IT"/>
        </a:p>
      </dgm:t>
    </dgm:pt>
    <dgm:pt modelId="{EF14632A-AB98-5240-A1E3-D8277942EED9}" type="sibTrans" cxnId="{F5A95E06-9256-A243-B1AD-12C0F0E2C756}">
      <dgm:prSet/>
      <dgm:spPr/>
      <dgm:t>
        <a:bodyPr/>
        <a:lstStyle/>
        <a:p>
          <a:endParaRPr lang="it-IT"/>
        </a:p>
      </dgm:t>
    </dgm:pt>
    <dgm:pt modelId="{B005C84B-F58F-B54B-A533-9D4FB20C1FEE}">
      <dgm:prSet phldrT="[Testo]" custT="1"/>
      <dgm:spPr/>
      <dgm:t>
        <a:bodyPr/>
        <a:lstStyle/>
        <a:p>
          <a:pPr algn="l"/>
          <a:r>
            <a:rPr lang="it-IT" sz="1050" dirty="0" smtClean="0"/>
            <a:t>Gruppo quasi sempre omogeneo</a:t>
          </a:r>
          <a:endParaRPr lang="it-IT" sz="1050" dirty="0"/>
        </a:p>
      </dgm:t>
    </dgm:pt>
    <dgm:pt modelId="{93A11C0E-69DF-B34D-9D94-4C1D33C1184D}" type="parTrans" cxnId="{617ACB23-158B-154E-84FB-1D640D77E084}">
      <dgm:prSet/>
      <dgm:spPr/>
      <dgm:t>
        <a:bodyPr/>
        <a:lstStyle/>
        <a:p>
          <a:endParaRPr lang="it-IT"/>
        </a:p>
      </dgm:t>
    </dgm:pt>
    <dgm:pt modelId="{8F74D8FA-8521-EF4C-9E1B-B58648362D44}" type="sibTrans" cxnId="{617ACB23-158B-154E-84FB-1D640D77E084}">
      <dgm:prSet/>
      <dgm:spPr/>
      <dgm:t>
        <a:bodyPr/>
        <a:lstStyle/>
        <a:p>
          <a:endParaRPr lang="it-IT"/>
        </a:p>
      </dgm:t>
    </dgm:pt>
    <dgm:pt modelId="{616F8F25-0D00-3942-BC57-05CDD7827C68}">
      <dgm:prSet phldrT="[Testo]" custT="1"/>
      <dgm:spPr/>
      <dgm:t>
        <a:bodyPr/>
        <a:lstStyle/>
        <a:p>
          <a:endParaRPr lang="it-IT" sz="1500" b="1" dirty="0">
            <a:latin typeface="Corbel"/>
            <a:cs typeface="Corbel"/>
          </a:endParaRPr>
        </a:p>
      </dgm:t>
    </dgm:pt>
    <dgm:pt modelId="{0419171B-1F14-E448-9011-9BF3511A511C}" type="parTrans" cxnId="{6A2DB814-D8EC-2B49-9350-0BF14CD93892}">
      <dgm:prSet/>
      <dgm:spPr/>
      <dgm:t>
        <a:bodyPr/>
        <a:lstStyle/>
        <a:p>
          <a:endParaRPr lang="it-IT"/>
        </a:p>
      </dgm:t>
    </dgm:pt>
    <dgm:pt modelId="{971EB226-A925-3147-8E7B-BC44C60A2D50}" type="sibTrans" cxnId="{6A2DB814-D8EC-2B49-9350-0BF14CD93892}">
      <dgm:prSet/>
      <dgm:spPr/>
      <dgm:t>
        <a:bodyPr/>
        <a:lstStyle/>
        <a:p>
          <a:endParaRPr lang="it-IT"/>
        </a:p>
      </dgm:t>
    </dgm:pt>
    <dgm:pt modelId="{01110041-0EC1-7B4A-B5C1-4FC16A4294F9}">
      <dgm:prSet phldrT="[Testo]" custT="1"/>
      <dgm:spPr/>
      <dgm:t>
        <a:bodyPr/>
        <a:lstStyle/>
        <a:p>
          <a:endParaRPr lang="it-IT" sz="1500" b="1" dirty="0">
            <a:latin typeface="Corbel"/>
            <a:cs typeface="Corbel"/>
          </a:endParaRPr>
        </a:p>
      </dgm:t>
    </dgm:pt>
    <dgm:pt modelId="{4D759C82-2DFC-A542-A88E-8B6FA0AB96A9}" type="parTrans" cxnId="{058F818D-5CD4-9F4E-A14F-70AF8146E5BF}">
      <dgm:prSet/>
      <dgm:spPr/>
      <dgm:t>
        <a:bodyPr/>
        <a:lstStyle/>
        <a:p>
          <a:endParaRPr lang="it-IT"/>
        </a:p>
      </dgm:t>
    </dgm:pt>
    <dgm:pt modelId="{7628ACE9-F07F-AF4D-B7F6-E925295843E3}" type="sibTrans" cxnId="{058F818D-5CD4-9F4E-A14F-70AF8146E5BF}">
      <dgm:prSet/>
      <dgm:spPr/>
      <dgm:t>
        <a:bodyPr/>
        <a:lstStyle/>
        <a:p>
          <a:endParaRPr lang="it-IT"/>
        </a:p>
      </dgm:t>
    </dgm:pt>
    <dgm:pt modelId="{1F60353C-1389-FB4C-9398-5714C8F8062B}">
      <dgm:prSet phldrT="[Testo]" custT="1"/>
      <dgm:spPr/>
      <dgm:t>
        <a:bodyPr/>
        <a:lstStyle/>
        <a:p>
          <a:endParaRPr lang="it-IT" sz="1050" dirty="0"/>
        </a:p>
      </dgm:t>
    </dgm:pt>
    <dgm:pt modelId="{E30936E4-4BD2-A745-A70D-CE267C3AEFF6}" type="parTrans" cxnId="{BAC49D3F-4FC1-4F47-A648-1FF46274A26D}">
      <dgm:prSet/>
      <dgm:spPr/>
      <dgm:t>
        <a:bodyPr/>
        <a:lstStyle/>
        <a:p>
          <a:endParaRPr lang="it-IT"/>
        </a:p>
      </dgm:t>
    </dgm:pt>
    <dgm:pt modelId="{3BFA6AD4-90C7-4744-8413-AB303A8A52BC}" type="sibTrans" cxnId="{BAC49D3F-4FC1-4F47-A648-1FF46274A26D}">
      <dgm:prSet/>
      <dgm:spPr/>
      <dgm:t>
        <a:bodyPr/>
        <a:lstStyle/>
        <a:p>
          <a:endParaRPr lang="it-IT"/>
        </a:p>
      </dgm:t>
    </dgm:pt>
    <dgm:pt modelId="{5E5D7B1E-3BE7-744B-858D-FF0A1DA36482}">
      <dgm:prSet phldrT="[Testo]" custT="1"/>
      <dgm:spPr/>
      <dgm:t>
        <a:bodyPr/>
        <a:lstStyle/>
        <a:p>
          <a:pPr algn="l"/>
          <a:r>
            <a:rPr lang="it-IT" sz="1050" dirty="0" smtClean="0"/>
            <a:t>Prevalentemente sincrona</a:t>
          </a:r>
          <a:endParaRPr lang="it-IT" sz="1050" dirty="0"/>
        </a:p>
      </dgm:t>
    </dgm:pt>
    <dgm:pt modelId="{DA93D9E0-B164-704B-A837-5BAD6CAF4EB6}" type="sibTrans" cxnId="{20437121-C77A-A149-8B04-77ADBA75315C}">
      <dgm:prSet/>
      <dgm:spPr/>
      <dgm:t>
        <a:bodyPr/>
        <a:lstStyle/>
        <a:p>
          <a:endParaRPr lang="it-IT"/>
        </a:p>
      </dgm:t>
    </dgm:pt>
    <dgm:pt modelId="{1BC2FFA8-7288-E64F-B5BB-4C67629AF25A}" type="parTrans" cxnId="{20437121-C77A-A149-8B04-77ADBA75315C}">
      <dgm:prSet/>
      <dgm:spPr/>
      <dgm:t>
        <a:bodyPr/>
        <a:lstStyle/>
        <a:p>
          <a:endParaRPr lang="it-IT"/>
        </a:p>
      </dgm:t>
    </dgm:pt>
    <dgm:pt modelId="{D7245BE5-4FA9-4F42-8429-DDB6B9A9572A}">
      <dgm:prSet phldrT="[Testo]" custT="1"/>
      <dgm:spPr/>
      <dgm:t>
        <a:bodyPr/>
        <a:lstStyle/>
        <a:p>
          <a:pPr algn="l"/>
          <a:r>
            <a:rPr lang="it-IT" sz="1050" dirty="0" smtClean="0"/>
            <a:t>Gruppi in genere disomogenei</a:t>
          </a:r>
          <a:endParaRPr lang="it-IT" sz="1050" dirty="0" smtClean="0">
            <a:latin typeface="Corbel"/>
            <a:ea typeface="Times New Roman"/>
            <a:cs typeface="Corbel"/>
          </a:endParaRPr>
        </a:p>
      </dgm:t>
    </dgm:pt>
    <dgm:pt modelId="{5458947E-F8F6-8B47-93E9-23C86D5D0070}" type="parTrans" cxnId="{FEDC594F-9220-DC40-801F-009F4A6B2FE5}">
      <dgm:prSet/>
      <dgm:spPr/>
      <dgm:t>
        <a:bodyPr/>
        <a:lstStyle/>
        <a:p>
          <a:endParaRPr lang="it-IT"/>
        </a:p>
      </dgm:t>
    </dgm:pt>
    <dgm:pt modelId="{8E651B6E-F5E8-C540-9C7D-C4951C81879B}" type="sibTrans" cxnId="{FEDC594F-9220-DC40-801F-009F4A6B2FE5}">
      <dgm:prSet/>
      <dgm:spPr/>
      <dgm:t>
        <a:bodyPr/>
        <a:lstStyle/>
        <a:p>
          <a:endParaRPr lang="it-IT"/>
        </a:p>
      </dgm:t>
    </dgm:pt>
    <dgm:pt modelId="{24EA1F83-676D-B84C-B364-AF31582FBE86}">
      <dgm:prSet phldrT="[Testo]" custT="1"/>
      <dgm:spPr/>
      <dgm:t>
        <a:bodyPr/>
        <a:lstStyle/>
        <a:p>
          <a:endParaRPr lang="it-IT" sz="1050" dirty="0"/>
        </a:p>
      </dgm:t>
    </dgm:pt>
    <dgm:pt modelId="{9DC49A51-1F86-CE42-8AFC-90670BB28206}" type="parTrans" cxnId="{68F7997E-7986-764C-9DE7-0B66EEA707D4}">
      <dgm:prSet/>
      <dgm:spPr/>
      <dgm:t>
        <a:bodyPr/>
        <a:lstStyle/>
        <a:p>
          <a:endParaRPr lang="it-IT"/>
        </a:p>
      </dgm:t>
    </dgm:pt>
    <dgm:pt modelId="{E3EEE5EF-E05F-3144-8E0F-A4495387F8BD}" type="sibTrans" cxnId="{68F7997E-7986-764C-9DE7-0B66EEA707D4}">
      <dgm:prSet/>
      <dgm:spPr/>
      <dgm:t>
        <a:bodyPr/>
        <a:lstStyle/>
        <a:p>
          <a:endParaRPr lang="it-IT"/>
        </a:p>
      </dgm:t>
    </dgm:pt>
    <dgm:pt modelId="{BDCBD56D-7D5B-804D-A4ED-C1B95327F030}">
      <dgm:prSet phldrT="[Testo]" custT="1"/>
      <dgm:spPr/>
      <dgm:t>
        <a:bodyPr/>
        <a:lstStyle/>
        <a:p>
          <a:endParaRPr lang="it-IT" sz="1500" b="1" dirty="0">
            <a:latin typeface="Corbel"/>
            <a:cs typeface="Corbel"/>
          </a:endParaRPr>
        </a:p>
      </dgm:t>
    </dgm:pt>
    <dgm:pt modelId="{3793E833-ECB1-8840-85E4-E8E38DC92AEA}" type="parTrans" cxnId="{BC3FEDD4-6FD5-024D-8C2F-B46222EABA18}">
      <dgm:prSet/>
      <dgm:spPr/>
      <dgm:t>
        <a:bodyPr/>
        <a:lstStyle/>
        <a:p>
          <a:endParaRPr lang="it-IT"/>
        </a:p>
      </dgm:t>
    </dgm:pt>
    <dgm:pt modelId="{59D2E4DE-8898-5E45-8080-23CE184CB989}" type="sibTrans" cxnId="{BC3FEDD4-6FD5-024D-8C2F-B46222EABA18}">
      <dgm:prSet/>
      <dgm:spPr/>
      <dgm:t>
        <a:bodyPr/>
        <a:lstStyle/>
        <a:p>
          <a:endParaRPr lang="it-IT"/>
        </a:p>
      </dgm:t>
    </dgm:pt>
    <dgm:pt modelId="{80AAC70F-6A0C-1643-9A23-AE00D05EC56A}">
      <dgm:prSet custT="1"/>
      <dgm:spPr/>
      <dgm:t>
        <a:bodyPr/>
        <a:lstStyle/>
        <a:p>
          <a:endParaRPr lang="it-IT" sz="1000" dirty="0">
            <a:latin typeface="Corbel"/>
            <a:ea typeface="Times New Roman"/>
            <a:cs typeface="Corbel"/>
          </a:endParaRPr>
        </a:p>
      </dgm:t>
    </dgm:pt>
    <dgm:pt modelId="{B1072EFE-6D48-B145-8152-112D376B7549}" type="parTrans" cxnId="{C463BB61-278B-914F-BFAD-A9B0E7A4B904}">
      <dgm:prSet/>
      <dgm:spPr/>
      <dgm:t>
        <a:bodyPr/>
        <a:lstStyle/>
        <a:p>
          <a:endParaRPr lang="it-IT"/>
        </a:p>
      </dgm:t>
    </dgm:pt>
    <dgm:pt modelId="{F4AD4FEA-F49B-3F46-A314-CE72AC0D9E0E}" type="sibTrans" cxnId="{C463BB61-278B-914F-BFAD-A9B0E7A4B904}">
      <dgm:prSet/>
      <dgm:spPr/>
      <dgm:t>
        <a:bodyPr/>
        <a:lstStyle/>
        <a:p>
          <a:endParaRPr lang="it-IT"/>
        </a:p>
      </dgm:t>
    </dgm:pt>
    <dgm:pt modelId="{3F33FFB0-91F1-B54B-B9BD-CFCC3C40FBB4}">
      <dgm:prSet phldrT="[Testo]" custT="1"/>
      <dgm:spPr/>
      <dgm:t>
        <a:bodyPr/>
        <a:lstStyle/>
        <a:p>
          <a:endParaRPr lang="it-IT" sz="1500" b="1" dirty="0">
            <a:latin typeface="Corbel"/>
            <a:cs typeface="Corbel"/>
          </a:endParaRPr>
        </a:p>
      </dgm:t>
    </dgm:pt>
    <dgm:pt modelId="{E18AEE1A-3F42-7E42-A53F-AD306235208B}" type="parTrans" cxnId="{930EFA52-EB3F-B64D-B15F-A73335AC891F}">
      <dgm:prSet/>
      <dgm:spPr/>
      <dgm:t>
        <a:bodyPr/>
        <a:lstStyle/>
        <a:p>
          <a:endParaRPr lang="it-IT"/>
        </a:p>
      </dgm:t>
    </dgm:pt>
    <dgm:pt modelId="{99E415B6-5536-5949-AA7D-CB6FF27D2C8F}" type="sibTrans" cxnId="{930EFA52-EB3F-B64D-B15F-A73335AC891F}">
      <dgm:prSet/>
      <dgm:spPr/>
      <dgm:t>
        <a:bodyPr/>
        <a:lstStyle/>
        <a:p>
          <a:endParaRPr lang="it-IT"/>
        </a:p>
      </dgm:t>
    </dgm:pt>
    <dgm:pt modelId="{F214DE25-C0E9-3846-BA8D-8672BAFCAA05}">
      <dgm:prSet phldrT="[Testo]" custT="1"/>
      <dgm:spPr/>
      <dgm:t>
        <a:bodyPr/>
        <a:lstStyle/>
        <a:p>
          <a:endParaRPr lang="it-IT" sz="1050" dirty="0"/>
        </a:p>
      </dgm:t>
    </dgm:pt>
    <dgm:pt modelId="{DAE86031-5BA0-0845-863F-D40A20373D85}" type="parTrans" cxnId="{760E4033-542D-1745-B68F-58AC68FFBC0C}">
      <dgm:prSet/>
      <dgm:spPr/>
      <dgm:t>
        <a:bodyPr/>
        <a:lstStyle/>
        <a:p>
          <a:endParaRPr lang="it-IT"/>
        </a:p>
      </dgm:t>
    </dgm:pt>
    <dgm:pt modelId="{76FE8056-1CB4-AB47-B338-AB507DA5F063}" type="sibTrans" cxnId="{760E4033-542D-1745-B68F-58AC68FFBC0C}">
      <dgm:prSet/>
      <dgm:spPr/>
      <dgm:t>
        <a:bodyPr/>
        <a:lstStyle/>
        <a:p>
          <a:endParaRPr lang="it-IT"/>
        </a:p>
      </dgm:t>
    </dgm:pt>
    <dgm:pt modelId="{E3562BB8-BE76-F24B-BE3E-22980D862821}">
      <dgm:prSet phldrT="[Testo]" custT="1"/>
      <dgm:spPr/>
      <dgm:t>
        <a:bodyPr/>
        <a:lstStyle/>
        <a:p>
          <a:r>
            <a:rPr lang="it-IT" sz="1050" dirty="0" smtClean="0"/>
            <a:t>___________________</a:t>
          </a:r>
          <a:endParaRPr lang="it-IT" sz="1050" dirty="0"/>
        </a:p>
      </dgm:t>
    </dgm:pt>
    <dgm:pt modelId="{56246AAC-F399-CD4B-94E2-57529883AB02}" type="parTrans" cxnId="{13AB0711-0483-6946-9A38-24434FC9940C}">
      <dgm:prSet/>
      <dgm:spPr/>
      <dgm:t>
        <a:bodyPr/>
        <a:lstStyle/>
        <a:p>
          <a:endParaRPr lang="it-IT"/>
        </a:p>
      </dgm:t>
    </dgm:pt>
    <dgm:pt modelId="{48A693EF-AFEA-6B46-AFE9-1778F18D6EA2}" type="sibTrans" cxnId="{13AB0711-0483-6946-9A38-24434FC9940C}">
      <dgm:prSet/>
      <dgm:spPr/>
      <dgm:t>
        <a:bodyPr/>
        <a:lstStyle/>
        <a:p>
          <a:endParaRPr lang="it-IT"/>
        </a:p>
      </dgm:t>
    </dgm:pt>
    <dgm:pt modelId="{52253C5B-5E17-E945-9943-634F966E5511}">
      <dgm:prSet phldrT="[Testo]" custT="1"/>
      <dgm:spPr/>
      <dgm:t>
        <a:bodyPr/>
        <a:lstStyle/>
        <a:p>
          <a:pPr algn="l"/>
          <a:endParaRPr lang="it-IT" sz="1050" dirty="0"/>
        </a:p>
      </dgm:t>
    </dgm:pt>
    <dgm:pt modelId="{F96C08BE-722A-F24B-9E4F-1A3C631247EE}" type="parTrans" cxnId="{6FB8AB36-CBF5-EF4F-814B-04A7578427C3}">
      <dgm:prSet/>
      <dgm:spPr/>
      <dgm:t>
        <a:bodyPr/>
        <a:lstStyle/>
        <a:p>
          <a:endParaRPr lang="it-IT"/>
        </a:p>
      </dgm:t>
    </dgm:pt>
    <dgm:pt modelId="{84D2A147-299D-B241-A74B-52D9141FBED8}" type="sibTrans" cxnId="{6FB8AB36-CBF5-EF4F-814B-04A7578427C3}">
      <dgm:prSet/>
      <dgm:spPr/>
      <dgm:t>
        <a:bodyPr/>
        <a:lstStyle/>
        <a:p>
          <a:endParaRPr lang="it-IT"/>
        </a:p>
      </dgm:t>
    </dgm:pt>
    <dgm:pt modelId="{70E1942E-A9EC-3C45-9B4A-1F8FDE83FA8A}">
      <dgm:prSet phldrT="[Testo]" custT="1"/>
      <dgm:spPr/>
      <dgm:t>
        <a:bodyPr/>
        <a:lstStyle/>
        <a:p>
          <a:pPr algn="l"/>
          <a:r>
            <a:rPr lang="it-IT" sz="1050" dirty="0" smtClean="0"/>
            <a:t>________________</a:t>
          </a:r>
          <a:endParaRPr lang="it-IT" sz="1050" dirty="0"/>
        </a:p>
      </dgm:t>
    </dgm:pt>
    <dgm:pt modelId="{9F049452-74FA-8E45-9E56-A9DBD7EA38D2}" type="parTrans" cxnId="{CB13F584-DA85-154C-8146-F3DDDBA49CB1}">
      <dgm:prSet/>
      <dgm:spPr/>
      <dgm:t>
        <a:bodyPr/>
        <a:lstStyle/>
        <a:p>
          <a:endParaRPr lang="it-IT"/>
        </a:p>
      </dgm:t>
    </dgm:pt>
    <dgm:pt modelId="{6AA438D9-54AF-AC43-89E4-FDF5DF4FC8CC}" type="sibTrans" cxnId="{CB13F584-DA85-154C-8146-F3DDDBA49CB1}">
      <dgm:prSet/>
      <dgm:spPr/>
      <dgm:t>
        <a:bodyPr/>
        <a:lstStyle/>
        <a:p>
          <a:endParaRPr lang="it-IT"/>
        </a:p>
      </dgm:t>
    </dgm:pt>
    <dgm:pt modelId="{CC97DD05-49CC-0B47-BC56-38E44EDACE16}">
      <dgm:prSet custT="1"/>
      <dgm:spPr/>
      <dgm:t>
        <a:bodyPr/>
        <a:lstStyle/>
        <a:p>
          <a:r>
            <a:rPr lang="it-IT" sz="1050" dirty="0" smtClean="0">
              <a:latin typeface="Corbel"/>
              <a:ea typeface="Times New Roman"/>
              <a:cs typeface="Corbel"/>
            </a:rPr>
            <a:t>Risorse prevalentemente digitali aperte” (pagine web, forum, siti, ecc.)</a:t>
          </a:r>
          <a:endParaRPr lang="it-IT" sz="1050" dirty="0">
            <a:latin typeface="Corbel"/>
            <a:ea typeface="Times New Roman"/>
            <a:cs typeface="Corbel"/>
          </a:endParaRPr>
        </a:p>
      </dgm:t>
    </dgm:pt>
    <dgm:pt modelId="{28E05CD6-BAFD-E846-82FC-55E9F1397021}" type="parTrans" cxnId="{D758B759-1E4F-024D-B31E-1F252AC22AFF}">
      <dgm:prSet/>
      <dgm:spPr/>
      <dgm:t>
        <a:bodyPr/>
        <a:lstStyle/>
        <a:p>
          <a:endParaRPr lang="it-IT"/>
        </a:p>
      </dgm:t>
    </dgm:pt>
    <dgm:pt modelId="{4925E29D-2494-BA49-9058-DF1081829B95}" type="sibTrans" cxnId="{D758B759-1E4F-024D-B31E-1F252AC22AFF}">
      <dgm:prSet/>
      <dgm:spPr/>
      <dgm:t>
        <a:bodyPr/>
        <a:lstStyle/>
        <a:p>
          <a:endParaRPr lang="it-IT"/>
        </a:p>
      </dgm:t>
    </dgm:pt>
    <dgm:pt modelId="{64E0CDC0-8203-9846-BFA3-5C4974147D63}">
      <dgm:prSet custT="1"/>
      <dgm:spPr/>
      <dgm:t>
        <a:bodyPr/>
        <a:lstStyle/>
        <a:p>
          <a:r>
            <a:rPr lang="it-IT" sz="1050" dirty="0" smtClean="0">
              <a:latin typeface="Corbel"/>
              <a:ea typeface="Times New Roman"/>
              <a:cs typeface="Corbel"/>
            </a:rPr>
            <a:t>_________________</a:t>
          </a:r>
          <a:endParaRPr lang="it-IT" sz="1050" dirty="0">
            <a:latin typeface="Corbel"/>
            <a:ea typeface="Times New Roman"/>
            <a:cs typeface="Corbel"/>
          </a:endParaRPr>
        </a:p>
      </dgm:t>
    </dgm:pt>
    <dgm:pt modelId="{354F3215-072C-BE4C-B7BC-CFA7D2BF692B}" type="parTrans" cxnId="{E53AE8C7-C994-A443-B23D-9C72F5F86504}">
      <dgm:prSet/>
      <dgm:spPr/>
      <dgm:t>
        <a:bodyPr/>
        <a:lstStyle/>
        <a:p>
          <a:endParaRPr lang="it-IT"/>
        </a:p>
      </dgm:t>
    </dgm:pt>
    <dgm:pt modelId="{5E456FFF-703A-3F42-92A5-60A91010F0FB}" type="sibTrans" cxnId="{E53AE8C7-C994-A443-B23D-9C72F5F86504}">
      <dgm:prSet/>
      <dgm:spPr/>
      <dgm:t>
        <a:bodyPr/>
        <a:lstStyle/>
        <a:p>
          <a:endParaRPr lang="it-IT"/>
        </a:p>
      </dgm:t>
    </dgm:pt>
    <dgm:pt modelId="{10C26391-445F-F045-B6C8-738E7F3AE87E}">
      <dgm:prSet phldrT="[Testo]" custT="1"/>
      <dgm:spPr/>
      <dgm:t>
        <a:bodyPr/>
        <a:lstStyle/>
        <a:p>
          <a:r>
            <a:rPr lang="it-IT" sz="1050" dirty="0" smtClean="0"/>
            <a:t> Lezione frontale</a:t>
          </a:r>
          <a:endParaRPr lang="it-IT" sz="1050" dirty="0"/>
        </a:p>
      </dgm:t>
    </dgm:pt>
    <dgm:pt modelId="{A46C776A-26E7-2A4D-9C1F-315B03497C81}" type="parTrans" cxnId="{8178902B-0788-DB46-9E08-37F1B17AB2DA}">
      <dgm:prSet/>
      <dgm:spPr/>
      <dgm:t>
        <a:bodyPr/>
        <a:lstStyle/>
        <a:p>
          <a:endParaRPr lang="it-IT"/>
        </a:p>
      </dgm:t>
    </dgm:pt>
    <dgm:pt modelId="{F39ED5EE-CCB0-8F4B-9585-5176C36044A3}" type="sibTrans" cxnId="{8178902B-0788-DB46-9E08-37F1B17AB2DA}">
      <dgm:prSet/>
      <dgm:spPr/>
      <dgm:t>
        <a:bodyPr/>
        <a:lstStyle/>
        <a:p>
          <a:endParaRPr lang="it-IT"/>
        </a:p>
      </dgm:t>
    </dgm:pt>
    <dgm:pt modelId="{98E8CA27-C83F-5C49-A7E3-84E7FE33FFB9}">
      <dgm:prSet phldrT="[Testo]" custT="1"/>
      <dgm:spPr/>
      <dgm:t>
        <a:bodyPr/>
        <a:lstStyle/>
        <a:p>
          <a:r>
            <a:rPr lang="it-IT" sz="1050" dirty="0" smtClean="0">
              <a:latin typeface="Corbel"/>
              <a:ea typeface="Times New Roman"/>
              <a:cs typeface="Corbel"/>
            </a:rPr>
            <a:t> Uso di risorse distribuite</a:t>
          </a:r>
          <a:endParaRPr lang="it-IT" sz="1050" dirty="0" smtClean="0"/>
        </a:p>
      </dgm:t>
    </dgm:pt>
    <dgm:pt modelId="{7BEF40F7-7F7C-114B-B382-A7B134803DD2}" type="parTrans" cxnId="{3C25ADF8-7851-8344-9FAC-F896FAA4B831}">
      <dgm:prSet/>
      <dgm:spPr/>
      <dgm:t>
        <a:bodyPr/>
        <a:lstStyle/>
        <a:p>
          <a:endParaRPr lang="it-IT"/>
        </a:p>
      </dgm:t>
    </dgm:pt>
    <dgm:pt modelId="{E93E70AC-C94B-1D49-8DA1-5C06F1E03C14}" type="sibTrans" cxnId="{3C25ADF8-7851-8344-9FAC-F896FAA4B831}">
      <dgm:prSet/>
      <dgm:spPr/>
      <dgm:t>
        <a:bodyPr/>
        <a:lstStyle/>
        <a:p>
          <a:endParaRPr lang="it-IT"/>
        </a:p>
      </dgm:t>
    </dgm:pt>
    <dgm:pt modelId="{451E973F-88C2-AB40-B8FC-FA8CC5C047DB}">
      <dgm:prSet phldrT="[Testo]" custT="1"/>
      <dgm:spPr/>
      <dgm:t>
        <a:bodyPr/>
        <a:lstStyle/>
        <a:p>
          <a:pPr algn="l"/>
          <a:endParaRPr lang="it-IT" sz="1050" dirty="0"/>
        </a:p>
      </dgm:t>
    </dgm:pt>
    <dgm:pt modelId="{C854BB61-4A57-2D4C-9B8C-6B74B2BCC5EB}" type="parTrans" cxnId="{E80C1297-43D3-E94C-B071-C07E2AF8A934}">
      <dgm:prSet/>
      <dgm:spPr/>
      <dgm:t>
        <a:bodyPr/>
        <a:lstStyle/>
        <a:p>
          <a:endParaRPr lang="it-IT"/>
        </a:p>
      </dgm:t>
    </dgm:pt>
    <dgm:pt modelId="{7D0C67A3-0DA6-B54A-B457-70AAB06D1E65}" type="sibTrans" cxnId="{E80C1297-43D3-E94C-B071-C07E2AF8A934}">
      <dgm:prSet/>
      <dgm:spPr/>
      <dgm:t>
        <a:bodyPr/>
        <a:lstStyle/>
        <a:p>
          <a:endParaRPr lang="it-IT"/>
        </a:p>
      </dgm:t>
    </dgm:pt>
    <dgm:pt modelId="{C05D5987-41F6-D045-AC86-BAFBBDA6FB40}">
      <dgm:prSet phldrT="[Testo]" custT="1"/>
      <dgm:spPr/>
      <dgm:t>
        <a:bodyPr/>
        <a:lstStyle/>
        <a:p>
          <a:r>
            <a:rPr lang="it-IT" sz="1500" b="1" dirty="0" smtClean="0">
              <a:latin typeface="Corbel"/>
              <a:cs typeface="Corbel"/>
            </a:rPr>
            <a:t>___________</a:t>
          </a:r>
          <a:endParaRPr lang="it-IT" sz="1500" b="1" dirty="0">
            <a:latin typeface="Corbel"/>
            <a:cs typeface="Corbel"/>
          </a:endParaRPr>
        </a:p>
      </dgm:t>
    </dgm:pt>
    <dgm:pt modelId="{03D931F8-5A2C-0945-AF05-01C0F9F022E6}" type="parTrans" cxnId="{8C07B581-D664-A34A-BC3B-84846AFFDAF2}">
      <dgm:prSet/>
      <dgm:spPr/>
      <dgm:t>
        <a:bodyPr/>
        <a:lstStyle/>
        <a:p>
          <a:endParaRPr lang="it-IT"/>
        </a:p>
      </dgm:t>
    </dgm:pt>
    <dgm:pt modelId="{6949F7D5-26DA-9341-8863-84BF5865E655}" type="sibTrans" cxnId="{8C07B581-D664-A34A-BC3B-84846AFFDAF2}">
      <dgm:prSet/>
      <dgm:spPr/>
      <dgm:t>
        <a:bodyPr/>
        <a:lstStyle/>
        <a:p>
          <a:endParaRPr lang="it-IT"/>
        </a:p>
      </dgm:t>
    </dgm:pt>
    <dgm:pt modelId="{33B41FB5-A146-E04C-BA06-9FF645DFFCE6}">
      <dgm:prSet phldrT="[Testo]" custT="1"/>
      <dgm:spPr/>
      <dgm:t>
        <a:bodyPr/>
        <a:lstStyle/>
        <a:p>
          <a:pPr algn="l"/>
          <a:r>
            <a:rPr lang="it-IT" sz="1050" dirty="0" smtClean="0"/>
            <a:t>Pr</a:t>
          </a:r>
          <a:r>
            <a:rPr lang="it-IT" sz="1050" dirty="0" smtClean="0">
              <a:latin typeface="Corbel"/>
              <a:ea typeface="Times New Roman"/>
              <a:cs typeface="Corbel"/>
            </a:rPr>
            <a:t>evalentemente asincrona</a:t>
          </a:r>
          <a:endParaRPr lang="it-IT" sz="1050" dirty="0"/>
        </a:p>
      </dgm:t>
    </dgm:pt>
    <dgm:pt modelId="{4E9C1CE1-822F-D040-8002-F3C38338F70C}" type="parTrans" cxnId="{F892D785-9481-D849-8652-BBDD6EF46445}">
      <dgm:prSet/>
      <dgm:spPr/>
      <dgm:t>
        <a:bodyPr/>
        <a:lstStyle/>
        <a:p>
          <a:endParaRPr lang="it-IT"/>
        </a:p>
      </dgm:t>
    </dgm:pt>
    <dgm:pt modelId="{15A4B3BB-219D-224D-95C7-6E0A03DBB930}" type="sibTrans" cxnId="{F892D785-9481-D849-8652-BBDD6EF46445}">
      <dgm:prSet/>
      <dgm:spPr/>
      <dgm:t>
        <a:bodyPr/>
        <a:lstStyle/>
        <a:p>
          <a:endParaRPr lang="it-IT"/>
        </a:p>
      </dgm:t>
    </dgm:pt>
    <dgm:pt modelId="{082DEC08-246E-9742-82CE-98A0A2DFB86E}">
      <dgm:prSet phldrT="[Testo]" custT="1"/>
      <dgm:spPr/>
      <dgm:t>
        <a:bodyPr/>
        <a:lstStyle/>
        <a:p>
          <a:endParaRPr lang="it-IT" sz="1050" dirty="0"/>
        </a:p>
      </dgm:t>
    </dgm:pt>
    <dgm:pt modelId="{590EA65F-3E03-1345-A75E-B98327547C92}" type="parTrans" cxnId="{39A12777-5EA4-2045-A985-C2E934102884}">
      <dgm:prSet/>
      <dgm:spPr/>
      <dgm:t>
        <a:bodyPr/>
        <a:lstStyle/>
        <a:p>
          <a:endParaRPr lang="it-IT"/>
        </a:p>
      </dgm:t>
    </dgm:pt>
    <dgm:pt modelId="{BDCE8E03-F6C5-FB4D-AD52-BE4AD526BD3C}" type="sibTrans" cxnId="{39A12777-5EA4-2045-A985-C2E934102884}">
      <dgm:prSet/>
      <dgm:spPr/>
      <dgm:t>
        <a:bodyPr/>
        <a:lstStyle/>
        <a:p>
          <a:endParaRPr lang="it-IT"/>
        </a:p>
      </dgm:t>
    </dgm:pt>
    <dgm:pt modelId="{D20CDE2F-0118-0147-9A6C-89D044F39D63}">
      <dgm:prSet custT="1"/>
      <dgm:spPr/>
      <dgm:t>
        <a:bodyPr/>
        <a:lstStyle/>
        <a:p>
          <a:endParaRPr lang="it-IT" sz="1050" dirty="0">
            <a:latin typeface="Corbel"/>
            <a:ea typeface="Times New Roman"/>
            <a:cs typeface="Corbel"/>
          </a:endParaRPr>
        </a:p>
      </dgm:t>
    </dgm:pt>
    <dgm:pt modelId="{E73D265E-23A5-3D4E-9BD9-2687E949F162}" type="parTrans" cxnId="{1847FA41-7D12-564B-B5CA-A8FDCD7B2FB7}">
      <dgm:prSet/>
      <dgm:spPr/>
      <dgm:t>
        <a:bodyPr/>
        <a:lstStyle/>
        <a:p>
          <a:endParaRPr lang="it-IT"/>
        </a:p>
      </dgm:t>
    </dgm:pt>
    <dgm:pt modelId="{2DDF67D6-23C4-654E-AF2E-3825F92BD26D}" type="sibTrans" cxnId="{1847FA41-7D12-564B-B5CA-A8FDCD7B2FB7}">
      <dgm:prSet/>
      <dgm:spPr/>
      <dgm:t>
        <a:bodyPr/>
        <a:lstStyle/>
        <a:p>
          <a:endParaRPr lang="it-IT"/>
        </a:p>
      </dgm:t>
    </dgm:pt>
    <dgm:pt modelId="{605B896C-9825-1A4B-8192-EB10001F3D6C}">
      <dgm:prSet custT="1"/>
      <dgm:spPr/>
      <dgm:t>
        <a:bodyPr/>
        <a:lstStyle/>
        <a:p>
          <a:r>
            <a:rPr lang="it-IT" sz="1050" dirty="0" smtClean="0">
              <a:latin typeface="Corbel"/>
              <a:ea typeface="Times New Roman"/>
              <a:cs typeface="Corbel"/>
            </a:rPr>
            <a:t>Accesso alle risorse indipendente dallo spazio e dal tempo</a:t>
          </a:r>
          <a:endParaRPr lang="it-IT" sz="1050" dirty="0">
            <a:latin typeface="Corbel"/>
            <a:ea typeface="Times New Roman"/>
            <a:cs typeface="Corbel"/>
          </a:endParaRPr>
        </a:p>
      </dgm:t>
    </dgm:pt>
    <dgm:pt modelId="{682FB8E9-112D-5742-B644-634CB75296AD}" type="parTrans" cxnId="{EB10F807-801F-AA4A-B224-8BF63A7D748C}">
      <dgm:prSet/>
      <dgm:spPr/>
      <dgm:t>
        <a:bodyPr/>
        <a:lstStyle/>
        <a:p>
          <a:endParaRPr lang="it-IT"/>
        </a:p>
      </dgm:t>
    </dgm:pt>
    <dgm:pt modelId="{3BF8A38E-5AAD-AB49-85A2-3C63FE3F48B4}" type="sibTrans" cxnId="{EB10F807-801F-AA4A-B224-8BF63A7D748C}">
      <dgm:prSet/>
      <dgm:spPr/>
      <dgm:t>
        <a:bodyPr/>
        <a:lstStyle/>
        <a:p>
          <a:endParaRPr lang="it-IT"/>
        </a:p>
      </dgm:t>
    </dgm:pt>
    <dgm:pt modelId="{87EF3B29-89D5-3344-8E19-7A022F9CD48C}">
      <dgm:prSet phldrT="[Testo]" custT="1"/>
      <dgm:spPr/>
      <dgm:t>
        <a:bodyPr/>
        <a:lstStyle/>
        <a:p>
          <a:pPr algn="l"/>
          <a:endParaRPr lang="it-IT" sz="1050" dirty="0"/>
        </a:p>
      </dgm:t>
    </dgm:pt>
    <dgm:pt modelId="{7F518347-18D1-1543-974F-15545499AFCF}" type="parTrans" cxnId="{FF1BF20F-1EEE-2E4F-9ED5-14555A8CF076}">
      <dgm:prSet/>
      <dgm:spPr/>
      <dgm:t>
        <a:bodyPr/>
        <a:lstStyle/>
        <a:p>
          <a:endParaRPr lang="it-IT"/>
        </a:p>
      </dgm:t>
    </dgm:pt>
    <dgm:pt modelId="{8EED67BD-C0BF-0E44-83BF-05D7005EC2A7}" type="sibTrans" cxnId="{FF1BF20F-1EEE-2E4F-9ED5-14555A8CF076}">
      <dgm:prSet/>
      <dgm:spPr/>
      <dgm:t>
        <a:bodyPr/>
        <a:lstStyle/>
        <a:p>
          <a:endParaRPr lang="it-IT"/>
        </a:p>
      </dgm:t>
    </dgm:pt>
    <dgm:pt modelId="{EB03A410-2D3E-634E-8894-ABA9560529A7}">
      <dgm:prSet phldrT="[Testo]" custT="1"/>
      <dgm:spPr/>
      <dgm:t>
        <a:bodyPr/>
        <a:lstStyle/>
        <a:p>
          <a:pPr algn="l"/>
          <a:endParaRPr lang="it-IT" sz="1050" dirty="0"/>
        </a:p>
      </dgm:t>
    </dgm:pt>
    <dgm:pt modelId="{9A6F79AA-0C39-E64E-9C3E-46EA8E577A79}" type="parTrans" cxnId="{9B00DAB7-FC8E-5745-83FA-D96E6B43E5DC}">
      <dgm:prSet/>
      <dgm:spPr/>
      <dgm:t>
        <a:bodyPr/>
        <a:lstStyle/>
        <a:p>
          <a:endParaRPr lang="it-IT"/>
        </a:p>
      </dgm:t>
    </dgm:pt>
    <dgm:pt modelId="{643E73E9-AC29-784D-91C6-E4BDC5FE9D22}" type="sibTrans" cxnId="{9B00DAB7-FC8E-5745-83FA-D96E6B43E5DC}">
      <dgm:prSet/>
      <dgm:spPr/>
      <dgm:t>
        <a:bodyPr/>
        <a:lstStyle/>
        <a:p>
          <a:endParaRPr lang="it-IT"/>
        </a:p>
      </dgm:t>
    </dgm:pt>
    <dgm:pt modelId="{D309EDB9-609C-EB4F-8FC9-774C6EC377A1}" type="pres">
      <dgm:prSet presAssocID="{37F77928-B6DA-4348-BF85-6E8D80824AF1}" presName="Name0" presStyleCnt="0">
        <dgm:presLayoutVars>
          <dgm:dir/>
          <dgm:resizeHandles val="exact"/>
        </dgm:presLayoutVars>
      </dgm:prSet>
      <dgm:spPr/>
      <dgm:t>
        <a:bodyPr/>
        <a:lstStyle/>
        <a:p>
          <a:endParaRPr lang="it-IT"/>
        </a:p>
      </dgm:t>
    </dgm:pt>
    <dgm:pt modelId="{1A217D90-73B9-604A-8057-6358A573FE0C}" type="pres">
      <dgm:prSet presAssocID="{8474E718-6EB8-A740-A996-8045B3ABAED8}" presName="node" presStyleLbl="node1" presStyleIdx="0" presStyleCnt="4">
        <dgm:presLayoutVars>
          <dgm:bulletEnabled val="1"/>
        </dgm:presLayoutVars>
      </dgm:prSet>
      <dgm:spPr/>
      <dgm:t>
        <a:bodyPr/>
        <a:lstStyle/>
        <a:p>
          <a:endParaRPr lang="it-IT"/>
        </a:p>
      </dgm:t>
    </dgm:pt>
    <dgm:pt modelId="{4EF6225B-8D90-274E-9A46-3AB306E8B2A5}" type="pres">
      <dgm:prSet presAssocID="{D250552F-149E-C44C-93C4-C262811CA8DE}" presName="sibTrans" presStyleCnt="0"/>
      <dgm:spPr/>
      <dgm:t>
        <a:bodyPr/>
        <a:lstStyle/>
        <a:p>
          <a:endParaRPr lang="it-IT"/>
        </a:p>
      </dgm:t>
    </dgm:pt>
    <dgm:pt modelId="{4F2D4EF4-34CF-1A41-9CDB-1C8DB489ED4E}" type="pres">
      <dgm:prSet presAssocID="{CA8EA48E-58F4-9141-9729-03D04F35C284}" presName="node" presStyleLbl="node1" presStyleIdx="1" presStyleCnt="4" custScaleX="107609">
        <dgm:presLayoutVars>
          <dgm:bulletEnabled val="1"/>
        </dgm:presLayoutVars>
      </dgm:prSet>
      <dgm:spPr/>
      <dgm:t>
        <a:bodyPr/>
        <a:lstStyle/>
        <a:p>
          <a:endParaRPr lang="it-IT"/>
        </a:p>
      </dgm:t>
    </dgm:pt>
    <dgm:pt modelId="{9F8B6283-E8D9-1048-BC32-33B23CD9607B}" type="pres">
      <dgm:prSet presAssocID="{6554DCB2-7FF4-5F45-ABE9-80EBB6DF93F2}" presName="sibTrans" presStyleCnt="0"/>
      <dgm:spPr/>
      <dgm:t>
        <a:bodyPr/>
        <a:lstStyle/>
        <a:p>
          <a:endParaRPr lang="it-IT"/>
        </a:p>
      </dgm:t>
    </dgm:pt>
    <dgm:pt modelId="{B2E285E6-8C8D-B145-B272-2B51C1E1EBB7}" type="pres">
      <dgm:prSet presAssocID="{1FF69937-248A-BC46-A97F-664EB96877F8}" presName="node" presStyleLbl="node1" presStyleIdx="2" presStyleCnt="4">
        <dgm:presLayoutVars>
          <dgm:bulletEnabled val="1"/>
        </dgm:presLayoutVars>
      </dgm:prSet>
      <dgm:spPr/>
      <dgm:t>
        <a:bodyPr/>
        <a:lstStyle/>
        <a:p>
          <a:endParaRPr lang="it-IT"/>
        </a:p>
      </dgm:t>
    </dgm:pt>
    <dgm:pt modelId="{BD93F637-45CF-3F47-BE71-407E81C55B2A}" type="pres">
      <dgm:prSet presAssocID="{3F41CEE8-51B1-A342-B189-2496AA0DBA7A}" presName="sibTrans" presStyleCnt="0"/>
      <dgm:spPr/>
      <dgm:t>
        <a:bodyPr/>
        <a:lstStyle/>
        <a:p>
          <a:endParaRPr lang="it-IT"/>
        </a:p>
      </dgm:t>
    </dgm:pt>
    <dgm:pt modelId="{9309B66F-66F3-FB49-89E7-0CD68BC05744}" type="pres">
      <dgm:prSet presAssocID="{9341837A-F75A-E143-ACCF-1CF09A447527}" presName="node" presStyleLbl="node1" presStyleIdx="3" presStyleCnt="4">
        <dgm:presLayoutVars>
          <dgm:bulletEnabled val="1"/>
        </dgm:presLayoutVars>
      </dgm:prSet>
      <dgm:spPr/>
      <dgm:t>
        <a:bodyPr/>
        <a:lstStyle/>
        <a:p>
          <a:endParaRPr lang="it-IT"/>
        </a:p>
      </dgm:t>
    </dgm:pt>
  </dgm:ptLst>
  <dgm:cxnLst>
    <dgm:cxn modelId="{A14109DA-CC63-B64F-996E-C2AAECFC96A1}" type="presOf" srcId="{7C297912-EDD5-9A4A-9AC6-D5C1BE73AAAD}" destId="{9309B66F-66F3-FB49-89E7-0CD68BC05744}" srcOrd="0" destOrd="3" presId="urn:microsoft.com/office/officeart/2005/8/layout/hList6"/>
    <dgm:cxn modelId="{83718F8A-2B61-5C48-9127-BF722FEC7FD5}" type="presOf" srcId="{E3562BB8-BE76-F24B-BE3E-22980D862821}" destId="{4F2D4EF4-34CF-1A41-9CDB-1C8DB489ED4E}" srcOrd="0" destOrd="8" presId="urn:microsoft.com/office/officeart/2005/8/layout/hList6"/>
    <dgm:cxn modelId="{A411A3B1-826D-5B47-91E7-555BA5A81132}" type="presOf" srcId="{F214DE25-C0E9-3846-BA8D-8672BAFCAA05}" destId="{4F2D4EF4-34CF-1A41-9CDB-1C8DB489ED4E}" srcOrd="0" destOrd="6" presId="urn:microsoft.com/office/officeart/2005/8/layout/hList6"/>
    <dgm:cxn modelId="{3C25ADF8-7851-8344-9FAC-F896FAA4B831}" srcId="{CA8EA48E-58F4-9141-9729-03D04F35C284}" destId="{98E8CA27-C83F-5C49-A7E3-84E7FE33FFB9}" srcOrd="10" destOrd="0" parTransId="{7BEF40F7-7F7C-114B-B382-A7B134803DD2}" sibTransId="{E93E70AC-C94B-1D49-8DA1-5C06F1E03C14}"/>
    <dgm:cxn modelId="{E53AE8C7-C994-A443-B23D-9C72F5F86504}" srcId="{9341837A-F75A-E143-ACCF-1CF09A447527}" destId="{64E0CDC0-8203-9846-BFA3-5C4974147D63}" srcOrd="3" destOrd="0" parTransId="{354F3215-072C-BE4C-B7BC-CFA7D2BF692B}" sibTransId="{5E456FFF-703A-3F42-92A5-60A91010F0FB}"/>
    <dgm:cxn modelId="{058F818D-5CD4-9F4E-A14F-70AF8146E5BF}" srcId="{8474E718-6EB8-A740-A996-8045B3ABAED8}" destId="{01110041-0EC1-7B4A-B5C1-4FC16A4294F9}" srcOrd="5" destOrd="0" parTransId="{4D759C82-2DFC-A542-A88E-8B6FA0AB96A9}" sibTransId="{7628ACE9-F07F-AF4D-B7F6-E925295843E3}"/>
    <dgm:cxn modelId="{C27C858A-5EC9-5745-9432-9FD451427646}" type="presOf" srcId="{616F8F25-0D00-3942-BC57-05CDD7827C68}" destId="{1A217D90-73B9-604A-8057-6358A573FE0C}" srcOrd="0" destOrd="2" presId="urn:microsoft.com/office/officeart/2005/8/layout/hList6"/>
    <dgm:cxn modelId="{AF41782E-96D8-244F-8A19-F7516CA057E3}" srcId="{8474E718-6EB8-A740-A996-8045B3ABAED8}" destId="{898CE800-238E-724A-AE5E-6889A286319D}" srcOrd="6" destOrd="0" parTransId="{B83D4C1D-098F-4F49-ABDA-875A2A1A152F}" sibTransId="{50C6B43C-5567-5D44-BBE8-84DFD5D21E89}"/>
    <dgm:cxn modelId="{CAA17520-C0A6-5945-805C-7691B3D837EE}" type="presOf" srcId="{10C26391-445F-F045-B6C8-738E7F3AE87E}" destId="{4F2D4EF4-34CF-1A41-9CDB-1C8DB489ED4E}" srcOrd="0" destOrd="3" presId="urn:microsoft.com/office/officeart/2005/8/layout/hList6"/>
    <dgm:cxn modelId="{0DFC0E10-98C6-B040-B0B8-2574E34B6F09}" type="presOf" srcId="{1F60353C-1389-FB4C-9398-5714C8F8062B}" destId="{4F2D4EF4-34CF-1A41-9CDB-1C8DB489ED4E}" srcOrd="0" destOrd="4" presId="urn:microsoft.com/office/officeart/2005/8/layout/hList6"/>
    <dgm:cxn modelId="{69E374D5-E467-7A46-ACB7-4856458CBE3B}" srcId="{37F77928-B6DA-4348-BF85-6E8D80824AF1}" destId="{9341837A-F75A-E143-ACCF-1CF09A447527}" srcOrd="3" destOrd="0" parTransId="{CA69669F-1328-D04B-BE27-5486A092247B}" sibTransId="{7C38F724-C3EA-FD47-9166-EB9006830CF8}"/>
    <dgm:cxn modelId="{89006CDD-C298-5247-93B6-967D574B5605}" type="presOf" srcId="{B005C84B-F58F-B54B-A533-9D4FB20C1FEE}" destId="{B2E285E6-8C8D-B145-B272-2B51C1E1EBB7}" srcOrd="0" destOrd="2" presId="urn:microsoft.com/office/officeart/2005/8/layout/hList6"/>
    <dgm:cxn modelId="{0971B318-A319-AA4B-889D-27D91AB02AB9}" type="presOf" srcId="{64E0CDC0-8203-9846-BFA3-5C4974147D63}" destId="{9309B66F-66F3-FB49-89E7-0CD68BC05744}" srcOrd="0" destOrd="4" presId="urn:microsoft.com/office/officeart/2005/8/layout/hList6"/>
    <dgm:cxn modelId="{57F3529E-A97D-DD44-842A-9B9E18187AF8}" type="presOf" srcId="{98E8CA27-C83F-5C49-A7E3-84E7FE33FFB9}" destId="{4F2D4EF4-34CF-1A41-9CDB-1C8DB489ED4E}" srcOrd="0" destOrd="11" presId="urn:microsoft.com/office/officeart/2005/8/layout/hList6"/>
    <dgm:cxn modelId="{AFF48D8A-690C-B444-8E9D-47BF0015CE18}" type="presOf" srcId="{5E5D7B1E-3BE7-744B-858D-FF0A1DA36482}" destId="{B2E285E6-8C8D-B145-B272-2B51C1E1EBB7}" srcOrd="0" destOrd="1" presId="urn:microsoft.com/office/officeart/2005/8/layout/hList6"/>
    <dgm:cxn modelId="{39A12777-5EA4-2045-A985-C2E934102884}" srcId="{CA8EA48E-58F4-9141-9729-03D04F35C284}" destId="{082DEC08-246E-9742-82CE-98A0A2DFB86E}" srcOrd="6" destOrd="0" parTransId="{590EA65F-3E03-1345-A75E-B98327547C92}" sibTransId="{BDCE8E03-F6C5-FB4D-AD52-BE4AD526BD3C}"/>
    <dgm:cxn modelId="{7E1B0E8A-B720-E742-9434-5FAC1ABF2724}" srcId="{9341837A-F75A-E143-ACCF-1CF09A447527}" destId="{BA9607D7-28F0-1347-9CD2-6134E687C7CD}" srcOrd="0" destOrd="0" parTransId="{4A42C190-EC77-2545-BEDC-B6ACA7C62BE1}" sibTransId="{D18FDAE1-B8FC-F04E-A845-F2F08A78D8F8}"/>
    <dgm:cxn modelId="{59313842-6248-6148-8A32-202FB9E462DF}" srcId="{37F77928-B6DA-4348-BF85-6E8D80824AF1}" destId="{1FF69937-248A-BC46-A97F-664EB96877F8}" srcOrd="2" destOrd="0" parTransId="{ACB9E814-BB4C-C740-8AB6-989BAD3DA390}" sibTransId="{3F41CEE8-51B1-A342-B189-2496AA0DBA7A}"/>
    <dgm:cxn modelId="{3AD7857C-7A89-8D40-93B2-E154E1B3C470}" type="presOf" srcId="{37F77928-B6DA-4348-BF85-6E8D80824AF1}" destId="{D309EDB9-609C-EB4F-8FC9-774C6EC377A1}" srcOrd="0" destOrd="0" presId="urn:microsoft.com/office/officeart/2005/8/layout/hList6"/>
    <dgm:cxn modelId="{25A75643-813A-C94C-ABFC-594805E76431}" type="presOf" srcId="{52253C5B-5E17-E945-9943-634F966E5511}" destId="{B2E285E6-8C8D-B145-B272-2B51C1E1EBB7}" srcOrd="0" destOrd="3" presId="urn:microsoft.com/office/officeart/2005/8/layout/hList6"/>
    <dgm:cxn modelId="{D136BF9E-36F8-D449-8B13-D320373E1CB5}" type="presOf" srcId="{898CE800-238E-724A-AE5E-6889A286319D}" destId="{1A217D90-73B9-604A-8057-6358A573FE0C}" srcOrd="0" destOrd="7" presId="urn:microsoft.com/office/officeart/2005/8/layout/hList6"/>
    <dgm:cxn modelId="{8C07B581-D664-A34A-BC3B-84846AFFDAF2}" srcId="{8474E718-6EB8-A740-A996-8045B3ABAED8}" destId="{C05D5987-41F6-D045-AC86-BAFBBDA6FB40}" srcOrd="4" destOrd="0" parTransId="{03D931F8-5A2C-0945-AF05-01C0F9F022E6}" sibTransId="{6949F7D5-26DA-9341-8863-84BF5865E655}"/>
    <dgm:cxn modelId="{4FEA6A94-F924-5B41-8699-7D6E2DFA87C2}" type="presOf" srcId="{33B41FB5-A146-E04C-BA06-9FF645DFFCE6}" destId="{B2E285E6-8C8D-B145-B272-2B51C1E1EBB7}" srcOrd="0" destOrd="8" presId="urn:microsoft.com/office/officeart/2005/8/layout/hList6"/>
    <dgm:cxn modelId="{3D2ED97A-9A17-6542-AD13-8A2C1DBBD674}" type="presOf" srcId="{CA8EA48E-58F4-9141-9729-03D04F35C284}" destId="{4F2D4EF4-34CF-1A41-9CDB-1C8DB489ED4E}" srcOrd="0" destOrd="0" presId="urn:microsoft.com/office/officeart/2005/8/layout/hList6"/>
    <dgm:cxn modelId="{E855A644-ACF1-9348-A758-1110E54B074B}" srcId="{CA8EA48E-58F4-9141-9729-03D04F35C284}" destId="{9E0FF2A2-B78D-3F4E-B0DF-BAD7FE595972}" srcOrd="1" destOrd="0" parTransId="{B0943164-C6CA-F54C-9A40-1E8BBBC01AED}" sibTransId="{564F6C23-6A72-2F43-B62E-251034D5033B}"/>
    <dgm:cxn modelId="{021B90F4-D6D7-2845-A66C-E7A817F62F51}" srcId="{CA8EA48E-58F4-9141-9729-03D04F35C284}" destId="{743DD467-0060-484D-965D-323148EEF2B0}" srcOrd="0" destOrd="0" parTransId="{87BC1D8A-6345-4F49-B4AC-DFD96197CD90}" sibTransId="{7B0184A5-2D6E-A844-8F96-B8BBC7E07EF2}"/>
    <dgm:cxn modelId="{E80C1297-43D3-E94C-B071-C07E2AF8A934}" srcId="{1FF69937-248A-BC46-A97F-664EB96877F8}" destId="{451E973F-88C2-AB40-B8FC-FA8CC5C047DB}" srcOrd="5" destOrd="0" parTransId="{C854BB61-4A57-2D4C-9B8C-6B74B2BCC5EB}" sibTransId="{7D0C67A3-0DA6-B54A-B457-70AAB06D1E65}"/>
    <dgm:cxn modelId="{13237CD1-D6D6-FE4A-B586-D1EDAFB9F767}" type="presOf" srcId="{451E973F-88C2-AB40-B8FC-FA8CC5C047DB}" destId="{B2E285E6-8C8D-B145-B272-2B51C1E1EBB7}" srcOrd="0" destOrd="6" presId="urn:microsoft.com/office/officeart/2005/8/layout/hList6"/>
    <dgm:cxn modelId="{8178902B-0788-DB46-9E08-37F1B17AB2DA}" srcId="{CA8EA48E-58F4-9141-9729-03D04F35C284}" destId="{10C26391-445F-F045-B6C8-738E7F3AE87E}" srcOrd="2" destOrd="0" parTransId="{A46C776A-26E7-2A4D-9C1F-315B03497C81}" sibTransId="{F39ED5EE-CCB0-8F4B-9585-5176C36044A3}"/>
    <dgm:cxn modelId="{C4AEA252-A575-D94F-BA7D-7EBF19D97BEF}" type="presOf" srcId="{1FF69937-248A-BC46-A97F-664EB96877F8}" destId="{B2E285E6-8C8D-B145-B272-2B51C1E1EBB7}" srcOrd="0" destOrd="0" presId="urn:microsoft.com/office/officeart/2005/8/layout/hList6"/>
    <dgm:cxn modelId="{9A645337-2D87-C949-8B53-23320587B79D}" srcId="{37F77928-B6DA-4348-BF85-6E8D80824AF1}" destId="{CA8EA48E-58F4-9141-9729-03D04F35C284}" srcOrd="1" destOrd="0" parTransId="{3E9D423B-5B16-D545-8239-9F6E9E528F28}" sibTransId="{6554DCB2-7FF4-5F45-ABE9-80EBB6DF93F2}"/>
    <dgm:cxn modelId="{6FB8AB36-CBF5-EF4F-814B-04A7578427C3}" srcId="{1FF69937-248A-BC46-A97F-664EB96877F8}" destId="{52253C5B-5E17-E945-9943-634F966E5511}" srcOrd="2" destOrd="0" parTransId="{F96C08BE-722A-F24B-9E4F-1A3C631247EE}" sibTransId="{84D2A147-299D-B241-A74B-52D9141FBED8}"/>
    <dgm:cxn modelId="{930EFA52-EB3F-B64D-B15F-A73335AC891F}" srcId="{8474E718-6EB8-A740-A996-8045B3ABAED8}" destId="{3F33FFB0-91F1-B54B-B9BD-CFCC3C40FBB4}" srcOrd="3" destOrd="0" parTransId="{E18AEE1A-3F42-7E42-A53F-AD306235208B}" sibTransId="{99E415B6-5536-5949-AA7D-CB6FF27D2C8F}"/>
    <dgm:cxn modelId="{E96156AE-5F9A-DC4E-A71C-15B2AED5B55A}" srcId="{CA8EA48E-58F4-9141-9729-03D04F35C284}" destId="{B243C4CA-D75C-7049-90CC-5EB17B447A07}" srcOrd="9" destOrd="0" parTransId="{2AAF3BD4-E26E-E548-94CE-3D03154AE0F9}" sibTransId="{BD2CFADF-A0B9-6745-93CA-069DD32FA0DC}"/>
    <dgm:cxn modelId="{C9D4595F-E66C-A948-B8CF-6024135574EE}" type="presOf" srcId="{80AAC70F-6A0C-1643-9A23-AE00D05EC56A}" destId="{9309B66F-66F3-FB49-89E7-0CD68BC05744}" srcOrd="0" destOrd="2" presId="urn:microsoft.com/office/officeart/2005/8/layout/hList6"/>
    <dgm:cxn modelId="{9610F6EB-6C47-C34F-A745-6BCCA98CA1B5}" type="presOf" srcId="{70E1942E-A9EC-3C45-9B4A-1F8FDE83FA8A}" destId="{B2E285E6-8C8D-B145-B272-2B51C1E1EBB7}" srcOrd="0" destOrd="7" presId="urn:microsoft.com/office/officeart/2005/8/layout/hList6"/>
    <dgm:cxn modelId="{C7059D28-8623-1546-9C73-A17677E97ECE}" type="presOf" srcId="{24EA1F83-676D-B84C-B364-AF31582FBE86}" destId="{4F2D4EF4-34CF-1A41-9CDB-1C8DB489ED4E}" srcOrd="0" destOrd="5" presId="urn:microsoft.com/office/officeart/2005/8/layout/hList6"/>
    <dgm:cxn modelId="{68F7997E-7986-764C-9DE7-0B66EEA707D4}" srcId="{CA8EA48E-58F4-9141-9729-03D04F35C284}" destId="{24EA1F83-676D-B84C-B364-AF31582FBE86}" srcOrd="4" destOrd="0" parTransId="{9DC49A51-1F86-CE42-8AFC-90670BB28206}" sibTransId="{E3EEE5EF-E05F-3144-8E0F-A4495387F8BD}"/>
    <dgm:cxn modelId="{3E71704B-B7F3-AB49-9A52-CB48D1BAC8BA}" srcId="{9341837A-F75A-E143-ACCF-1CF09A447527}" destId="{7C297912-EDD5-9A4A-9AC6-D5C1BE73AAAD}" srcOrd="2" destOrd="0" parTransId="{029E71BF-005D-8C4B-A6EA-7951C19C78C4}" sibTransId="{3930E39F-0F8B-D24D-85CB-A31267E96801}"/>
    <dgm:cxn modelId="{A8E7BB3B-E04E-9F4D-B392-2487ED628AB0}" type="presOf" srcId="{A468ADFF-C7C0-EA47-9EF1-16036044BBCE}" destId="{1A217D90-73B9-604A-8057-6358A573FE0C}" srcOrd="0" destOrd="1" presId="urn:microsoft.com/office/officeart/2005/8/layout/hList6"/>
    <dgm:cxn modelId="{46EBF7C0-80ED-814E-9131-E81BF0AADE53}" type="presOf" srcId="{CC97DD05-49CC-0B47-BC56-38E44EDACE16}" destId="{9309B66F-66F3-FB49-89E7-0CD68BC05744}" srcOrd="0" destOrd="5" presId="urn:microsoft.com/office/officeart/2005/8/layout/hList6"/>
    <dgm:cxn modelId="{5FFF31AC-5B6C-D646-BE5F-983669D28993}" type="presOf" srcId="{9341837A-F75A-E143-ACCF-1CF09A447527}" destId="{9309B66F-66F3-FB49-89E7-0CD68BC05744}" srcOrd="0" destOrd="0" presId="urn:microsoft.com/office/officeart/2005/8/layout/hList6"/>
    <dgm:cxn modelId="{FF1BF20F-1EEE-2E4F-9ED5-14555A8CF076}" srcId="{1FF69937-248A-BC46-A97F-664EB96877F8}" destId="{87EF3B29-89D5-3344-8E19-7A022F9CD48C}" srcOrd="3" destOrd="0" parTransId="{7F518347-18D1-1543-974F-15545499AFCF}" sibTransId="{8EED67BD-C0BF-0E44-83BF-05D7005EC2A7}"/>
    <dgm:cxn modelId="{E7A30F53-268C-FA48-BBD5-6192B99119A1}" type="presOf" srcId="{EB03A410-2D3E-634E-8894-ABA9560529A7}" destId="{B2E285E6-8C8D-B145-B272-2B51C1E1EBB7}" srcOrd="0" destOrd="5" presId="urn:microsoft.com/office/officeart/2005/8/layout/hList6"/>
    <dgm:cxn modelId="{760E4033-542D-1745-B68F-58AC68FFBC0C}" srcId="{CA8EA48E-58F4-9141-9729-03D04F35C284}" destId="{F214DE25-C0E9-3846-BA8D-8672BAFCAA05}" srcOrd="5" destOrd="0" parTransId="{DAE86031-5BA0-0845-863F-D40A20373D85}" sibTransId="{76FE8056-1CB4-AB47-B338-AB507DA5F063}"/>
    <dgm:cxn modelId="{3E7E152A-916E-7E43-AC2C-8BC219A0164B}" type="presOf" srcId="{8474E718-6EB8-A740-A996-8045B3ABAED8}" destId="{1A217D90-73B9-604A-8057-6358A573FE0C}" srcOrd="0" destOrd="0" presId="urn:microsoft.com/office/officeart/2005/8/layout/hList6"/>
    <dgm:cxn modelId="{3F521481-0976-3E40-8DF4-D69F71C5536A}" type="presOf" srcId="{D20CDE2F-0118-0147-9A6C-89D044F39D63}" destId="{9309B66F-66F3-FB49-89E7-0CD68BC05744}" srcOrd="0" destOrd="7" presId="urn:microsoft.com/office/officeart/2005/8/layout/hList6"/>
    <dgm:cxn modelId="{F892D785-9481-D849-8652-BBDD6EF46445}" srcId="{1FF69937-248A-BC46-A97F-664EB96877F8}" destId="{33B41FB5-A146-E04C-BA06-9FF645DFFCE6}" srcOrd="7" destOrd="0" parTransId="{4E9C1CE1-822F-D040-8002-F3C38338F70C}" sibTransId="{15A4B3BB-219D-224D-95C7-6E0A03DBB930}"/>
    <dgm:cxn modelId="{7B6471D8-B988-7445-988F-1548DB278F37}" type="presOf" srcId="{B243C4CA-D75C-7049-90CC-5EB17B447A07}" destId="{4F2D4EF4-34CF-1A41-9CDB-1C8DB489ED4E}" srcOrd="0" destOrd="10" presId="urn:microsoft.com/office/officeart/2005/8/layout/hList6"/>
    <dgm:cxn modelId="{3747B0DE-8F82-4847-A09E-DB582E128603}" type="presOf" srcId="{BA9607D7-28F0-1347-9CD2-6134E687C7CD}" destId="{9309B66F-66F3-FB49-89E7-0CD68BC05744}" srcOrd="0" destOrd="1" presId="urn:microsoft.com/office/officeart/2005/8/layout/hList6"/>
    <dgm:cxn modelId="{EB10F807-801F-AA4A-B224-8BF63A7D748C}" srcId="{9341837A-F75A-E143-ACCF-1CF09A447527}" destId="{605B896C-9825-1A4B-8192-EB10001F3D6C}" srcOrd="5" destOrd="0" parTransId="{682FB8E9-112D-5742-B644-634CB75296AD}" sibTransId="{3BF8A38E-5AAD-AB49-85A2-3C63FE3F48B4}"/>
    <dgm:cxn modelId="{BAC49D3F-4FC1-4F47-A648-1FF46274A26D}" srcId="{CA8EA48E-58F4-9141-9729-03D04F35C284}" destId="{1F60353C-1389-FB4C-9398-5714C8F8062B}" srcOrd="3" destOrd="0" parTransId="{E30936E4-4BD2-A745-A70D-CE267C3AEFF6}" sibTransId="{3BFA6AD4-90C7-4744-8413-AB303A8A52BC}"/>
    <dgm:cxn modelId="{13AB0711-0483-6946-9A38-24434FC9940C}" srcId="{CA8EA48E-58F4-9141-9729-03D04F35C284}" destId="{E3562BB8-BE76-F24B-BE3E-22980D862821}" srcOrd="7" destOrd="0" parTransId="{56246AAC-F399-CD4B-94E2-57529883AB02}" sibTransId="{48A693EF-AFEA-6B46-AFE9-1778F18D6EA2}"/>
    <dgm:cxn modelId="{F965BB81-7D12-064D-9ED9-2D376218CFBD}" type="presOf" srcId="{C05D5987-41F6-D045-AC86-BAFBBDA6FB40}" destId="{1A217D90-73B9-604A-8057-6358A573FE0C}" srcOrd="0" destOrd="5" presId="urn:microsoft.com/office/officeart/2005/8/layout/hList6"/>
    <dgm:cxn modelId="{FEDC594F-9220-DC40-801F-009F4A6B2FE5}" srcId="{1FF69937-248A-BC46-A97F-664EB96877F8}" destId="{D7245BE5-4FA9-4F42-8429-DDB6B9A9572A}" srcOrd="8" destOrd="0" parTransId="{5458947E-F8F6-8B47-93E9-23C86D5D0070}" sibTransId="{8E651B6E-F5E8-C540-9C7D-C4951C81879B}"/>
    <dgm:cxn modelId="{84603B51-3DE9-1B41-96ED-DF2C5CB2B361}" type="presOf" srcId="{D7245BE5-4FA9-4F42-8429-DDB6B9A9572A}" destId="{B2E285E6-8C8D-B145-B272-2B51C1E1EBB7}" srcOrd="0" destOrd="9" presId="urn:microsoft.com/office/officeart/2005/8/layout/hList6"/>
    <dgm:cxn modelId="{0688226E-A925-5547-B8B8-FC435DE8E081}" type="presOf" srcId="{3F33FFB0-91F1-B54B-B9BD-CFCC3C40FBB4}" destId="{1A217D90-73B9-604A-8057-6358A573FE0C}" srcOrd="0" destOrd="4" presId="urn:microsoft.com/office/officeart/2005/8/layout/hList6"/>
    <dgm:cxn modelId="{CC00A9B4-6403-8846-B8C0-17A62B49CCAA}" type="presOf" srcId="{BDCBD56D-7D5B-804D-A4ED-C1B95327F030}" destId="{1A217D90-73B9-604A-8057-6358A573FE0C}" srcOrd="0" destOrd="3" presId="urn:microsoft.com/office/officeart/2005/8/layout/hList6"/>
    <dgm:cxn modelId="{36B5FEF5-1984-6643-B339-9FB2C34C4B05}" type="presOf" srcId="{01110041-0EC1-7B4A-B5C1-4FC16A4294F9}" destId="{1A217D90-73B9-604A-8057-6358A573FE0C}" srcOrd="0" destOrd="6" presId="urn:microsoft.com/office/officeart/2005/8/layout/hList6"/>
    <dgm:cxn modelId="{F5A95E06-9256-A243-B1AD-12C0F0E2C756}" srcId="{CA8EA48E-58F4-9141-9729-03D04F35C284}" destId="{E026C7CB-6A8A-2844-AF1E-1E1A2C2A6BDD}" srcOrd="8" destOrd="0" parTransId="{081FB8A6-7FD9-2940-AAF7-AE66018302B9}" sibTransId="{EF14632A-AB98-5240-A1E3-D8277942EED9}"/>
    <dgm:cxn modelId="{5E383B70-69B3-4145-8582-89E74A15C833}" srcId="{37F77928-B6DA-4348-BF85-6E8D80824AF1}" destId="{8474E718-6EB8-A740-A996-8045B3ABAED8}" srcOrd="0" destOrd="0" parTransId="{CFF73CC3-AF1E-014F-8E5B-5A2A0A49C236}" sibTransId="{D250552F-149E-C44C-93C4-C262811CA8DE}"/>
    <dgm:cxn modelId="{C463BB61-278B-914F-BFAD-A9B0E7A4B904}" srcId="{9341837A-F75A-E143-ACCF-1CF09A447527}" destId="{80AAC70F-6A0C-1643-9A23-AE00D05EC56A}" srcOrd="1" destOrd="0" parTransId="{B1072EFE-6D48-B145-8152-112D376B7549}" sibTransId="{F4AD4FEA-F49B-3F46-A314-CE72AC0D9E0E}"/>
    <dgm:cxn modelId="{8C829AFF-6E6D-444D-8ABC-7CB24DD2BD5E}" type="presOf" srcId="{082DEC08-246E-9742-82CE-98A0A2DFB86E}" destId="{4F2D4EF4-34CF-1A41-9CDB-1C8DB489ED4E}" srcOrd="0" destOrd="7" presId="urn:microsoft.com/office/officeart/2005/8/layout/hList6"/>
    <dgm:cxn modelId="{6A2DB814-D8EC-2B49-9350-0BF14CD93892}" srcId="{8474E718-6EB8-A740-A996-8045B3ABAED8}" destId="{616F8F25-0D00-3942-BC57-05CDD7827C68}" srcOrd="1" destOrd="0" parTransId="{0419171B-1F14-E448-9011-9BF3511A511C}" sibTransId="{971EB226-A925-3147-8E7B-BC44C60A2D50}"/>
    <dgm:cxn modelId="{617ACB23-158B-154E-84FB-1D640D77E084}" srcId="{1FF69937-248A-BC46-A97F-664EB96877F8}" destId="{B005C84B-F58F-B54B-A533-9D4FB20C1FEE}" srcOrd="1" destOrd="0" parTransId="{93A11C0E-69DF-B34D-9D94-4C1D33C1184D}" sibTransId="{8F74D8FA-8521-EF4C-9E1B-B58648362D44}"/>
    <dgm:cxn modelId="{D08AD894-1F6E-414D-BED7-1A4AB66EF9BE}" type="presOf" srcId="{9E0FF2A2-B78D-3F4E-B0DF-BAD7FE595972}" destId="{4F2D4EF4-34CF-1A41-9CDB-1C8DB489ED4E}" srcOrd="0" destOrd="2" presId="urn:microsoft.com/office/officeart/2005/8/layout/hList6"/>
    <dgm:cxn modelId="{9B00DAB7-FC8E-5745-83FA-D96E6B43E5DC}" srcId="{1FF69937-248A-BC46-A97F-664EB96877F8}" destId="{EB03A410-2D3E-634E-8894-ABA9560529A7}" srcOrd="4" destOrd="0" parTransId="{9A6F79AA-0C39-E64E-9C3E-46EA8E577A79}" sibTransId="{643E73E9-AC29-784D-91C6-E4BDC5FE9D22}"/>
    <dgm:cxn modelId="{4CE58BCD-D805-D74D-BA83-F069A8FB7B65}" srcId="{8474E718-6EB8-A740-A996-8045B3ABAED8}" destId="{A468ADFF-C7C0-EA47-9EF1-16036044BBCE}" srcOrd="0" destOrd="0" parTransId="{AE69492A-46C5-154D-A164-A2F59539FAE7}" sibTransId="{E29ADD7D-0115-9646-8434-430AE35D793C}"/>
    <dgm:cxn modelId="{BC3FEDD4-6FD5-024D-8C2F-B46222EABA18}" srcId="{8474E718-6EB8-A740-A996-8045B3ABAED8}" destId="{BDCBD56D-7D5B-804D-A4ED-C1B95327F030}" srcOrd="2" destOrd="0" parTransId="{3793E833-ECB1-8840-85E4-E8E38DC92AEA}" sibTransId="{59D2E4DE-8898-5E45-8080-23CE184CB989}"/>
    <dgm:cxn modelId="{20437121-C77A-A149-8B04-77ADBA75315C}" srcId="{1FF69937-248A-BC46-A97F-664EB96877F8}" destId="{5E5D7B1E-3BE7-744B-858D-FF0A1DA36482}" srcOrd="0" destOrd="0" parTransId="{1BC2FFA8-7288-E64F-B5BB-4C67629AF25A}" sibTransId="{DA93D9E0-B164-704B-A837-5BAD6CAF4EB6}"/>
    <dgm:cxn modelId="{D758B759-1E4F-024D-B31E-1F252AC22AFF}" srcId="{9341837A-F75A-E143-ACCF-1CF09A447527}" destId="{CC97DD05-49CC-0B47-BC56-38E44EDACE16}" srcOrd="4" destOrd="0" parTransId="{28E05CD6-BAFD-E846-82FC-55E9F1397021}" sibTransId="{4925E29D-2494-BA49-9058-DF1081829B95}"/>
    <dgm:cxn modelId="{75D99BC2-189B-DE44-BC14-5806CA9E7B44}" type="presOf" srcId="{87EF3B29-89D5-3344-8E19-7A022F9CD48C}" destId="{B2E285E6-8C8D-B145-B272-2B51C1E1EBB7}" srcOrd="0" destOrd="4" presId="urn:microsoft.com/office/officeart/2005/8/layout/hList6"/>
    <dgm:cxn modelId="{C8E9596C-9963-A248-80A0-B0DA632F66E4}" type="presOf" srcId="{743DD467-0060-484D-965D-323148EEF2B0}" destId="{4F2D4EF4-34CF-1A41-9CDB-1C8DB489ED4E}" srcOrd="0" destOrd="1" presId="urn:microsoft.com/office/officeart/2005/8/layout/hList6"/>
    <dgm:cxn modelId="{1847FA41-7D12-564B-B5CA-A8FDCD7B2FB7}" srcId="{9341837A-F75A-E143-ACCF-1CF09A447527}" destId="{D20CDE2F-0118-0147-9A6C-89D044F39D63}" srcOrd="6" destOrd="0" parTransId="{E73D265E-23A5-3D4E-9BD9-2687E949F162}" sibTransId="{2DDF67D6-23C4-654E-AF2E-3825F92BD26D}"/>
    <dgm:cxn modelId="{CB13F584-DA85-154C-8146-F3DDDBA49CB1}" srcId="{1FF69937-248A-BC46-A97F-664EB96877F8}" destId="{70E1942E-A9EC-3C45-9B4A-1F8FDE83FA8A}" srcOrd="6" destOrd="0" parTransId="{9F049452-74FA-8E45-9E56-A9DBD7EA38D2}" sibTransId="{6AA438D9-54AF-AC43-89E4-FDF5DF4FC8CC}"/>
    <dgm:cxn modelId="{D2B0864A-60C1-4E40-954A-C3B835C9AC8F}" type="presOf" srcId="{E026C7CB-6A8A-2844-AF1E-1E1A2C2A6BDD}" destId="{4F2D4EF4-34CF-1A41-9CDB-1C8DB489ED4E}" srcOrd="0" destOrd="9" presId="urn:microsoft.com/office/officeart/2005/8/layout/hList6"/>
    <dgm:cxn modelId="{6FB1CA39-B7D7-E048-AE5D-02244766E0F9}" type="presOf" srcId="{605B896C-9825-1A4B-8192-EB10001F3D6C}" destId="{9309B66F-66F3-FB49-89E7-0CD68BC05744}" srcOrd="0" destOrd="6" presId="urn:microsoft.com/office/officeart/2005/8/layout/hList6"/>
    <dgm:cxn modelId="{D6AF42E3-F61C-4B4E-8F8F-A5B18E81368C}" type="presParOf" srcId="{D309EDB9-609C-EB4F-8FC9-774C6EC377A1}" destId="{1A217D90-73B9-604A-8057-6358A573FE0C}" srcOrd="0" destOrd="0" presId="urn:microsoft.com/office/officeart/2005/8/layout/hList6"/>
    <dgm:cxn modelId="{D26B88F6-8C13-824C-9EC9-ED629EB0FEB9}" type="presParOf" srcId="{D309EDB9-609C-EB4F-8FC9-774C6EC377A1}" destId="{4EF6225B-8D90-274E-9A46-3AB306E8B2A5}" srcOrd="1" destOrd="0" presId="urn:microsoft.com/office/officeart/2005/8/layout/hList6"/>
    <dgm:cxn modelId="{1191A50B-412C-C54D-A383-2E11CB25C808}" type="presParOf" srcId="{D309EDB9-609C-EB4F-8FC9-774C6EC377A1}" destId="{4F2D4EF4-34CF-1A41-9CDB-1C8DB489ED4E}" srcOrd="2" destOrd="0" presId="urn:microsoft.com/office/officeart/2005/8/layout/hList6"/>
    <dgm:cxn modelId="{375DB168-D074-9C44-A6CA-B771312B8A10}" type="presParOf" srcId="{D309EDB9-609C-EB4F-8FC9-774C6EC377A1}" destId="{9F8B6283-E8D9-1048-BC32-33B23CD9607B}" srcOrd="3" destOrd="0" presId="urn:microsoft.com/office/officeart/2005/8/layout/hList6"/>
    <dgm:cxn modelId="{82EE1348-FB86-EF4E-A595-32A7D18DE1C2}" type="presParOf" srcId="{D309EDB9-609C-EB4F-8FC9-774C6EC377A1}" destId="{B2E285E6-8C8D-B145-B272-2B51C1E1EBB7}" srcOrd="4" destOrd="0" presId="urn:microsoft.com/office/officeart/2005/8/layout/hList6"/>
    <dgm:cxn modelId="{7D253C14-34E4-4B4E-9BAE-D573B2533D73}" type="presParOf" srcId="{D309EDB9-609C-EB4F-8FC9-774C6EC377A1}" destId="{BD93F637-45CF-3F47-BE71-407E81C55B2A}" srcOrd="5" destOrd="0" presId="urn:microsoft.com/office/officeart/2005/8/layout/hList6"/>
    <dgm:cxn modelId="{A2259D0D-BC8D-114B-B158-9CF467B4DAC1}" type="presParOf" srcId="{D309EDB9-609C-EB4F-8FC9-774C6EC377A1}" destId="{9309B66F-66F3-FB49-89E7-0CD68BC05744}"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81C568-2AE5-254A-BFB5-C7ED70988377}" type="doc">
      <dgm:prSet loTypeId="urn:microsoft.com/office/officeart/2005/8/layout/lProcess3" loCatId="" qsTypeId="urn:microsoft.com/office/officeart/2005/8/quickstyle/3D1" qsCatId="3D" csTypeId="urn:microsoft.com/office/officeart/2005/8/colors/colorful4" csCatId="colorful" phldr="1"/>
      <dgm:spPr/>
      <dgm:t>
        <a:bodyPr/>
        <a:lstStyle/>
        <a:p>
          <a:endParaRPr lang="it-IT"/>
        </a:p>
      </dgm:t>
    </dgm:pt>
    <dgm:pt modelId="{1E8C1875-8931-3A4B-83FF-2B9597781D75}">
      <dgm:prSet phldrT="[Testo]"/>
      <dgm:spPr/>
      <dgm:t>
        <a:bodyPr/>
        <a:lstStyle/>
        <a:p>
          <a:r>
            <a:rPr lang="it-IT" dirty="0" smtClean="0"/>
            <a:t>Persone e Ambiti</a:t>
          </a:r>
          <a:endParaRPr lang="it-IT" dirty="0"/>
        </a:p>
      </dgm:t>
    </dgm:pt>
    <dgm:pt modelId="{4F6A6257-8BF1-754F-859D-DC87F9767411}" type="parTrans" cxnId="{043DB7E2-EA1E-8D47-96B3-90CC31E64302}">
      <dgm:prSet/>
      <dgm:spPr/>
      <dgm:t>
        <a:bodyPr/>
        <a:lstStyle/>
        <a:p>
          <a:endParaRPr lang="it-IT"/>
        </a:p>
      </dgm:t>
    </dgm:pt>
    <dgm:pt modelId="{3BAA4584-FC74-2649-847C-AA0A75DBB435}" type="sibTrans" cxnId="{043DB7E2-EA1E-8D47-96B3-90CC31E64302}">
      <dgm:prSet/>
      <dgm:spPr/>
      <dgm:t>
        <a:bodyPr/>
        <a:lstStyle/>
        <a:p>
          <a:endParaRPr lang="it-IT"/>
        </a:p>
      </dgm:t>
    </dgm:pt>
    <dgm:pt modelId="{D8BE4122-00E1-8B47-86DD-AB62F7333CFD}">
      <dgm:prSet phldrT="[Testo]" custT="1"/>
      <dgm:spPr/>
      <dgm:t>
        <a:bodyPr/>
        <a:lstStyle/>
        <a:p>
          <a:r>
            <a:rPr lang="it-IT" sz="1800" b="1" dirty="0" smtClean="0"/>
            <a:t>Sempre meno…</a:t>
          </a:r>
          <a:endParaRPr lang="it-IT" sz="1800" b="1" dirty="0"/>
        </a:p>
      </dgm:t>
    </dgm:pt>
    <dgm:pt modelId="{C4A055D6-2C22-9345-B5EA-7512261EF05C}" type="parTrans" cxnId="{34707C90-F25F-654B-9D0C-893C8862E3F2}">
      <dgm:prSet/>
      <dgm:spPr/>
      <dgm:t>
        <a:bodyPr/>
        <a:lstStyle/>
        <a:p>
          <a:endParaRPr lang="it-IT"/>
        </a:p>
      </dgm:t>
    </dgm:pt>
    <dgm:pt modelId="{A95B9A8E-7F00-E541-AA3C-4D8E62472881}" type="sibTrans" cxnId="{34707C90-F25F-654B-9D0C-893C8862E3F2}">
      <dgm:prSet/>
      <dgm:spPr/>
      <dgm:t>
        <a:bodyPr/>
        <a:lstStyle/>
        <a:p>
          <a:endParaRPr lang="it-IT"/>
        </a:p>
      </dgm:t>
    </dgm:pt>
    <dgm:pt modelId="{7AC7B73B-FC68-984F-BA33-9569EC67513D}">
      <dgm:prSet phldrT="[Testo]" custT="1"/>
      <dgm:spPr/>
      <dgm:t>
        <a:bodyPr/>
        <a:lstStyle/>
        <a:p>
          <a:r>
            <a:rPr lang="it-IT" sz="1800" b="1" dirty="0" smtClean="0"/>
            <a:t>Sempre più…</a:t>
          </a:r>
          <a:endParaRPr lang="it-IT" sz="1800" b="1" dirty="0"/>
        </a:p>
      </dgm:t>
    </dgm:pt>
    <dgm:pt modelId="{14589D5A-3AEA-7348-9D3A-8C78A0DECE53}" type="parTrans" cxnId="{660AE903-B119-CA47-934F-FD61B5B48B51}">
      <dgm:prSet/>
      <dgm:spPr/>
      <dgm:t>
        <a:bodyPr/>
        <a:lstStyle/>
        <a:p>
          <a:endParaRPr lang="it-IT"/>
        </a:p>
      </dgm:t>
    </dgm:pt>
    <dgm:pt modelId="{163D8C59-AE49-6344-BB26-675F66FC2D3F}" type="sibTrans" cxnId="{660AE903-B119-CA47-934F-FD61B5B48B51}">
      <dgm:prSet/>
      <dgm:spPr/>
      <dgm:t>
        <a:bodyPr/>
        <a:lstStyle/>
        <a:p>
          <a:endParaRPr lang="it-IT"/>
        </a:p>
      </dgm:t>
    </dgm:pt>
    <dgm:pt modelId="{9089639A-56A2-3741-9292-F61ACBFB5E28}">
      <dgm:prSet phldrT="[Testo]"/>
      <dgm:spPr/>
      <dgm:t>
        <a:bodyPr/>
        <a:lstStyle/>
        <a:p>
          <a:r>
            <a:rPr lang="it-IT" dirty="0" smtClean="0"/>
            <a:t>Docente</a:t>
          </a:r>
          <a:endParaRPr lang="it-IT" dirty="0"/>
        </a:p>
      </dgm:t>
    </dgm:pt>
    <dgm:pt modelId="{449952C6-A53B-A34C-986F-6E2FA92A3A36}" type="parTrans" cxnId="{40765A8E-DC09-8F49-B449-B10FFEDBBB9D}">
      <dgm:prSet/>
      <dgm:spPr/>
      <dgm:t>
        <a:bodyPr/>
        <a:lstStyle/>
        <a:p>
          <a:endParaRPr lang="it-IT"/>
        </a:p>
      </dgm:t>
    </dgm:pt>
    <dgm:pt modelId="{8839E13E-C123-434C-828F-3CF476618376}" type="sibTrans" cxnId="{40765A8E-DC09-8F49-B449-B10FFEDBBB9D}">
      <dgm:prSet/>
      <dgm:spPr/>
      <dgm:t>
        <a:bodyPr/>
        <a:lstStyle/>
        <a:p>
          <a:endParaRPr lang="it-IT"/>
        </a:p>
      </dgm:t>
    </dgm:pt>
    <dgm:pt modelId="{66812EE3-FD95-2346-9688-DE73B6C70C0F}">
      <dgm:prSet phldrT="[Testo]"/>
      <dgm:spPr/>
      <dgm:t>
        <a:bodyPr/>
        <a:lstStyle/>
        <a:p>
          <a:r>
            <a:rPr lang="it-IT" dirty="0" smtClean="0"/>
            <a:t>Erogatore di conoscenze</a:t>
          </a:r>
          <a:endParaRPr lang="it-IT" dirty="0"/>
        </a:p>
      </dgm:t>
    </dgm:pt>
    <dgm:pt modelId="{5EE0C0F8-210A-1A41-AF7F-089E3727182E}" type="parTrans" cxnId="{D3BDCEA8-550E-6E48-89D3-57C7DBC572F5}">
      <dgm:prSet/>
      <dgm:spPr/>
      <dgm:t>
        <a:bodyPr/>
        <a:lstStyle/>
        <a:p>
          <a:endParaRPr lang="it-IT"/>
        </a:p>
      </dgm:t>
    </dgm:pt>
    <dgm:pt modelId="{4530D734-6970-CD49-8223-E098F5F4E100}" type="sibTrans" cxnId="{D3BDCEA8-550E-6E48-89D3-57C7DBC572F5}">
      <dgm:prSet/>
      <dgm:spPr/>
      <dgm:t>
        <a:bodyPr/>
        <a:lstStyle/>
        <a:p>
          <a:endParaRPr lang="it-IT"/>
        </a:p>
      </dgm:t>
    </dgm:pt>
    <dgm:pt modelId="{45684E87-8865-4345-8855-06D0092D5933}">
      <dgm:prSet phldrT="[Testo]"/>
      <dgm:spPr/>
      <dgm:t>
        <a:bodyPr/>
        <a:lstStyle/>
        <a:p>
          <a:r>
            <a:rPr lang="it-IT" dirty="0" smtClean="0"/>
            <a:t>Facilitatore</a:t>
          </a:r>
          <a:endParaRPr lang="it-IT" dirty="0"/>
        </a:p>
      </dgm:t>
    </dgm:pt>
    <dgm:pt modelId="{CAFF75A9-F9A5-9F4C-B949-810D1374C185}" type="parTrans" cxnId="{D93DCEB6-4D48-7945-A8E4-824D0E48CEFB}">
      <dgm:prSet/>
      <dgm:spPr/>
      <dgm:t>
        <a:bodyPr/>
        <a:lstStyle/>
        <a:p>
          <a:endParaRPr lang="it-IT"/>
        </a:p>
      </dgm:t>
    </dgm:pt>
    <dgm:pt modelId="{E3E2E3B0-EB93-BF4B-85A9-A79010EFA73F}" type="sibTrans" cxnId="{D93DCEB6-4D48-7945-A8E4-824D0E48CEFB}">
      <dgm:prSet/>
      <dgm:spPr/>
      <dgm:t>
        <a:bodyPr/>
        <a:lstStyle/>
        <a:p>
          <a:endParaRPr lang="it-IT"/>
        </a:p>
      </dgm:t>
    </dgm:pt>
    <dgm:pt modelId="{FFB41485-0313-CE42-95A2-9C77FF326F96}">
      <dgm:prSet phldrT="[Testo]"/>
      <dgm:spPr/>
      <dgm:t>
        <a:bodyPr/>
        <a:lstStyle/>
        <a:p>
          <a:r>
            <a:rPr lang="it-IT" dirty="0" smtClean="0"/>
            <a:t>Contenuti</a:t>
          </a:r>
          <a:endParaRPr lang="it-IT" dirty="0"/>
        </a:p>
      </dgm:t>
    </dgm:pt>
    <dgm:pt modelId="{23473498-5EB0-294F-B742-30D97F62EB95}" type="parTrans" cxnId="{5B29EACE-5C52-FE40-BDBD-549D794B4DBF}">
      <dgm:prSet/>
      <dgm:spPr/>
      <dgm:t>
        <a:bodyPr/>
        <a:lstStyle/>
        <a:p>
          <a:endParaRPr lang="it-IT"/>
        </a:p>
      </dgm:t>
    </dgm:pt>
    <dgm:pt modelId="{5EB53154-6E9E-2F4E-87AE-A689CDF3CD79}" type="sibTrans" cxnId="{5B29EACE-5C52-FE40-BDBD-549D794B4DBF}">
      <dgm:prSet/>
      <dgm:spPr/>
      <dgm:t>
        <a:bodyPr/>
        <a:lstStyle/>
        <a:p>
          <a:endParaRPr lang="it-IT"/>
        </a:p>
      </dgm:t>
    </dgm:pt>
    <dgm:pt modelId="{6968E26B-7DEC-154B-9AA1-605762243A42}">
      <dgm:prSet phldrT="[Testo]"/>
      <dgm:spPr/>
      <dgm:t>
        <a:bodyPr/>
        <a:lstStyle/>
        <a:p>
          <a:r>
            <a:rPr lang="it-IT" dirty="0" err="1" smtClean="0"/>
            <a:t>Pre</a:t>
          </a:r>
          <a:r>
            <a:rPr lang="it-IT" dirty="0" smtClean="0"/>
            <a:t>-organizzati</a:t>
          </a:r>
          <a:endParaRPr lang="it-IT" dirty="0"/>
        </a:p>
      </dgm:t>
    </dgm:pt>
    <dgm:pt modelId="{A751345F-4EEE-0048-9143-4DF9A11A5C93}" type="parTrans" cxnId="{DEC012E7-FC79-624A-814D-7202AEAAF2E5}">
      <dgm:prSet/>
      <dgm:spPr/>
      <dgm:t>
        <a:bodyPr/>
        <a:lstStyle/>
        <a:p>
          <a:endParaRPr lang="it-IT"/>
        </a:p>
      </dgm:t>
    </dgm:pt>
    <dgm:pt modelId="{52D2F217-0F66-3C46-AE4B-E976509068B4}" type="sibTrans" cxnId="{DEC012E7-FC79-624A-814D-7202AEAAF2E5}">
      <dgm:prSet/>
      <dgm:spPr/>
      <dgm:t>
        <a:bodyPr/>
        <a:lstStyle/>
        <a:p>
          <a:endParaRPr lang="it-IT"/>
        </a:p>
      </dgm:t>
    </dgm:pt>
    <dgm:pt modelId="{11686CCE-198D-5A4F-82B4-C1846913C1FD}">
      <dgm:prSet phldrT="[Testo]"/>
      <dgm:spPr/>
      <dgm:t>
        <a:bodyPr/>
        <a:lstStyle/>
        <a:p>
          <a:r>
            <a:rPr lang="it-IT" dirty="0" smtClean="0"/>
            <a:t>Co-costruiti</a:t>
          </a:r>
          <a:endParaRPr lang="it-IT" dirty="0"/>
        </a:p>
      </dgm:t>
    </dgm:pt>
    <dgm:pt modelId="{B0D5A0C9-DE4C-A242-8654-6A05FB3AB46B}" type="parTrans" cxnId="{87D00709-F8E3-3C40-AB78-739C4E044258}">
      <dgm:prSet/>
      <dgm:spPr/>
      <dgm:t>
        <a:bodyPr/>
        <a:lstStyle/>
        <a:p>
          <a:endParaRPr lang="it-IT"/>
        </a:p>
      </dgm:t>
    </dgm:pt>
    <dgm:pt modelId="{F2CEE5AB-EE1D-864F-B155-BED7A9DC5AE8}" type="sibTrans" cxnId="{87D00709-F8E3-3C40-AB78-739C4E044258}">
      <dgm:prSet/>
      <dgm:spPr/>
      <dgm:t>
        <a:bodyPr/>
        <a:lstStyle/>
        <a:p>
          <a:endParaRPr lang="it-IT"/>
        </a:p>
      </dgm:t>
    </dgm:pt>
    <dgm:pt modelId="{9EB67844-107B-9446-B2A8-5CD320D61F08}">
      <dgm:prSet/>
      <dgm:spPr/>
      <dgm:t>
        <a:bodyPr/>
        <a:lstStyle/>
        <a:p>
          <a:r>
            <a:rPr lang="it-IT" dirty="0" smtClean="0"/>
            <a:t>Studente</a:t>
          </a:r>
          <a:endParaRPr lang="it-IT" dirty="0"/>
        </a:p>
      </dgm:t>
    </dgm:pt>
    <dgm:pt modelId="{98F080B2-6C52-3847-A0F5-1388A7233C6A}" type="parTrans" cxnId="{C7491A3A-962B-B84B-B8C2-70FDD94C4298}">
      <dgm:prSet/>
      <dgm:spPr/>
      <dgm:t>
        <a:bodyPr/>
        <a:lstStyle/>
        <a:p>
          <a:endParaRPr lang="it-IT"/>
        </a:p>
      </dgm:t>
    </dgm:pt>
    <dgm:pt modelId="{D2578EA2-4217-094A-B14C-0B37D2A2AC9A}" type="sibTrans" cxnId="{C7491A3A-962B-B84B-B8C2-70FDD94C4298}">
      <dgm:prSet/>
      <dgm:spPr/>
      <dgm:t>
        <a:bodyPr/>
        <a:lstStyle/>
        <a:p>
          <a:endParaRPr lang="it-IT"/>
        </a:p>
      </dgm:t>
    </dgm:pt>
    <dgm:pt modelId="{D98DDDD0-75DF-C94E-9BC8-D0C1A6C288EB}">
      <dgm:prSet/>
      <dgm:spPr/>
      <dgm:t>
        <a:bodyPr/>
        <a:lstStyle/>
        <a:p>
          <a:r>
            <a:rPr lang="it-IT" dirty="0" smtClean="0"/>
            <a:t>Limitato nell’accesso alle risorse</a:t>
          </a:r>
          <a:endParaRPr lang="it-IT" dirty="0"/>
        </a:p>
      </dgm:t>
    </dgm:pt>
    <dgm:pt modelId="{9434138B-ED4D-394B-BFB4-FBE651FB2685}" type="parTrans" cxnId="{0E78EBB4-7912-304E-9659-AC5659B050CE}">
      <dgm:prSet/>
      <dgm:spPr/>
      <dgm:t>
        <a:bodyPr/>
        <a:lstStyle/>
        <a:p>
          <a:endParaRPr lang="it-IT"/>
        </a:p>
      </dgm:t>
    </dgm:pt>
    <dgm:pt modelId="{88874835-E817-864C-91FB-B3D2C15EFFB4}" type="sibTrans" cxnId="{0E78EBB4-7912-304E-9659-AC5659B050CE}">
      <dgm:prSet/>
      <dgm:spPr/>
      <dgm:t>
        <a:bodyPr/>
        <a:lstStyle/>
        <a:p>
          <a:endParaRPr lang="it-IT"/>
        </a:p>
      </dgm:t>
    </dgm:pt>
    <dgm:pt modelId="{1F2B5D54-008E-AF43-B57F-CB4BEA11355C}">
      <dgm:prSet/>
      <dgm:spPr/>
      <dgm:t>
        <a:bodyPr/>
        <a:lstStyle/>
        <a:p>
          <a:r>
            <a:rPr lang="it-IT" dirty="0" smtClean="0"/>
            <a:t>Agevolato nell’accesso alle risorse</a:t>
          </a:r>
          <a:endParaRPr lang="it-IT" dirty="0"/>
        </a:p>
      </dgm:t>
    </dgm:pt>
    <dgm:pt modelId="{1C31F7CD-C570-054B-AF05-1D0B4CEC02CD}" type="parTrans" cxnId="{FBE2C93C-F7AA-894A-A95E-235E5802A127}">
      <dgm:prSet/>
      <dgm:spPr/>
      <dgm:t>
        <a:bodyPr/>
        <a:lstStyle/>
        <a:p>
          <a:endParaRPr lang="it-IT"/>
        </a:p>
      </dgm:t>
    </dgm:pt>
    <dgm:pt modelId="{56F102EC-EB8F-E540-AC40-C2EBD5AF8218}" type="sibTrans" cxnId="{FBE2C93C-F7AA-894A-A95E-235E5802A127}">
      <dgm:prSet/>
      <dgm:spPr/>
      <dgm:t>
        <a:bodyPr/>
        <a:lstStyle/>
        <a:p>
          <a:endParaRPr lang="it-IT"/>
        </a:p>
      </dgm:t>
    </dgm:pt>
    <dgm:pt modelId="{27FD2CD4-45BC-E44F-B647-8DF4CA30D9E3}">
      <dgm:prSet/>
      <dgm:spPr/>
      <dgm:t>
        <a:bodyPr/>
        <a:lstStyle/>
        <a:p>
          <a:r>
            <a:rPr lang="it-IT" dirty="0" smtClean="0"/>
            <a:t>Contesto</a:t>
          </a:r>
          <a:endParaRPr lang="it-IT" dirty="0"/>
        </a:p>
      </dgm:t>
    </dgm:pt>
    <dgm:pt modelId="{3D5B840F-50F9-2344-9FAC-3B9F335C4D4A}" type="parTrans" cxnId="{9C8B800D-6B1B-0B48-98EE-6CEB19C2484B}">
      <dgm:prSet/>
      <dgm:spPr/>
      <dgm:t>
        <a:bodyPr/>
        <a:lstStyle/>
        <a:p>
          <a:endParaRPr lang="it-IT"/>
        </a:p>
      </dgm:t>
    </dgm:pt>
    <dgm:pt modelId="{3B85E3D6-C2D3-8C40-B9B6-5655E1630EA4}" type="sibTrans" cxnId="{9C8B800D-6B1B-0B48-98EE-6CEB19C2484B}">
      <dgm:prSet/>
      <dgm:spPr/>
      <dgm:t>
        <a:bodyPr/>
        <a:lstStyle/>
        <a:p>
          <a:endParaRPr lang="it-IT"/>
        </a:p>
      </dgm:t>
    </dgm:pt>
    <dgm:pt modelId="{DA32485E-09C6-C542-A9C7-2586437CD79C}">
      <dgm:prSet/>
      <dgm:spPr/>
      <dgm:t>
        <a:bodyPr/>
        <a:lstStyle/>
        <a:p>
          <a:r>
            <a:rPr lang="it-IT" dirty="0" smtClean="0"/>
            <a:t>Basato su un supporto limitato</a:t>
          </a:r>
          <a:endParaRPr lang="it-IT" dirty="0"/>
        </a:p>
      </dgm:t>
    </dgm:pt>
    <dgm:pt modelId="{95F92722-1B2C-3E4A-8D8E-B099A163E72C}" type="parTrans" cxnId="{92CDA55E-EFFA-014C-97DB-79213F5E871C}">
      <dgm:prSet/>
      <dgm:spPr/>
      <dgm:t>
        <a:bodyPr/>
        <a:lstStyle/>
        <a:p>
          <a:endParaRPr lang="it-IT"/>
        </a:p>
      </dgm:t>
    </dgm:pt>
    <dgm:pt modelId="{6DE5AE6F-8A6D-C04E-9F74-55F705B3A0F4}" type="sibTrans" cxnId="{92CDA55E-EFFA-014C-97DB-79213F5E871C}">
      <dgm:prSet/>
      <dgm:spPr/>
      <dgm:t>
        <a:bodyPr/>
        <a:lstStyle/>
        <a:p>
          <a:endParaRPr lang="it-IT"/>
        </a:p>
      </dgm:t>
    </dgm:pt>
    <dgm:pt modelId="{BF4631CB-5788-294B-894F-512B5C3710ED}">
      <dgm:prSet/>
      <dgm:spPr/>
      <dgm:t>
        <a:bodyPr/>
        <a:lstStyle/>
        <a:p>
          <a:r>
            <a:rPr lang="it-IT" dirty="0" smtClean="0"/>
            <a:t>Basato su un supporto estensivo</a:t>
          </a:r>
          <a:endParaRPr lang="it-IT" dirty="0"/>
        </a:p>
      </dgm:t>
    </dgm:pt>
    <dgm:pt modelId="{0F022B62-992E-E449-9998-A6F0F81B883B}" type="parTrans" cxnId="{60CC4831-C346-A54A-8178-8BEA454BC32B}">
      <dgm:prSet/>
      <dgm:spPr/>
      <dgm:t>
        <a:bodyPr/>
        <a:lstStyle/>
        <a:p>
          <a:endParaRPr lang="it-IT"/>
        </a:p>
      </dgm:t>
    </dgm:pt>
    <dgm:pt modelId="{1D41C535-4E5D-514E-A2D5-AB520E9380E2}" type="sibTrans" cxnId="{60CC4831-C346-A54A-8178-8BEA454BC32B}">
      <dgm:prSet/>
      <dgm:spPr/>
      <dgm:t>
        <a:bodyPr/>
        <a:lstStyle/>
        <a:p>
          <a:endParaRPr lang="it-IT"/>
        </a:p>
      </dgm:t>
    </dgm:pt>
    <dgm:pt modelId="{9A05C56B-186F-B347-A249-34709E85DA75}" type="pres">
      <dgm:prSet presAssocID="{EE81C568-2AE5-254A-BFB5-C7ED70988377}" presName="Name0" presStyleCnt="0">
        <dgm:presLayoutVars>
          <dgm:chPref val="3"/>
          <dgm:dir/>
          <dgm:animLvl val="lvl"/>
          <dgm:resizeHandles/>
        </dgm:presLayoutVars>
      </dgm:prSet>
      <dgm:spPr/>
      <dgm:t>
        <a:bodyPr/>
        <a:lstStyle/>
        <a:p>
          <a:endParaRPr lang="it-IT"/>
        </a:p>
      </dgm:t>
    </dgm:pt>
    <dgm:pt modelId="{A21D6F1E-6BB6-DC4E-9EDD-8C929B8A1EEB}" type="pres">
      <dgm:prSet presAssocID="{1E8C1875-8931-3A4B-83FF-2B9597781D75}" presName="horFlow" presStyleCnt="0"/>
      <dgm:spPr/>
      <dgm:t>
        <a:bodyPr/>
        <a:lstStyle/>
        <a:p>
          <a:endParaRPr lang="it-IT"/>
        </a:p>
      </dgm:t>
    </dgm:pt>
    <dgm:pt modelId="{E7A8C289-FF40-C64B-83EC-1729140F3E1C}" type="pres">
      <dgm:prSet presAssocID="{1E8C1875-8931-3A4B-83FF-2B9597781D75}" presName="bigChev" presStyleLbl="node1" presStyleIdx="0" presStyleCnt="5"/>
      <dgm:spPr/>
      <dgm:t>
        <a:bodyPr/>
        <a:lstStyle/>
        <a:p>
          <a:endParaRPr lang="it-IT"/>
        </a:p>
      </dgm:t>
    </dgm:pt>
    <dgm:pt modelId="{2312B6D1-9783-D04E-87EE-9A032344530B}" type="pres">
      <dgm:prSet presAssocID="{C4A055D6-2C22-9345-B5EA-7512261EF05C}" presName="parTrans" presStyleCnt="0"/>
      <dgm:spPr/>
      <dgm:t>
        <a:bodyPr/>
        <a:lstStyle/>
        <a:p>
          <a:endParaRPr lang="it-IT"/>
        </a:p>
      </dgm:t>
    </dgm:pt>
    <dgm:pt modelId="{4CA4D2BF-D4E3-3642-9B92-A74759E6C10C}" type="pres">
      <dgm:prSet presAssocID="{D8BE4122-00E1-8B47-86DD-AB62F7333CFD}" presName="node" presStyleLbl="alignAccFollowNode1" presStyleIdx="0" presStyleCnt="10">
        <dgm:presLayoutVars>
          <dgm:bulletEnabled val="1"/>
        </dgm:presLayoutVars>
      </dgm:prSet>
      <dgm:spPr/>
      <dgm:t>
        <a:bodyPr/>
        <a:lstStyle/>
        <a:p>
          <a:endParaRPr lang="it-IT"/>
        </a:p>
      </dgm:t>
    </dgm:pt>
    <dgm:pt modelId="{779C7C00-63E5-BD4B-8149-62A59CAE4DF9}" type="pres">
      <dgm:prSet presAssocID="{A95B9A8E-7F00-E541-AA3C-4D8E62472881}" presName="sibTrans" presStyleCnt="0"/>
      <dgm:spPr/>
      <dgm:t>
        <a:bodyPr/>
        <a:lstStyle/>
        <a:p>
          <a:endParaRPr lang="it-IT"/>
        </a:p>
      </dgm:t>
    </dgm:pt>
    <dgm:pt modelId="{71091ECF-E554-B843-8116-6ACBD4FDE91A}" type="pres">
      <dgm:prSet presAssocID="{7AC7B73B-FC68-984F-BA33-9569EC67513D}" presName="node" presStyleLbl="alignAccFollowNode1" presStyleIdx="1" presStyleCnt="10">
        <dgm:presLayoutVars>
          <dgm:bulletEnabled val="1"/>
        </dgm:presLayoutVars>
      </dgm:prSet>
      <dgm:spPr/>
      <dgm:t>
        <a:bodyPr/>
        <a:lstStyle/>
        <a:p>
          <a:endParaRPr lang="it-IT"/>
        </a:p>
      </dgm:t>
    </dgm:pt>
    <dgm:pt modelId="{586E26E4-2854-3444-BDD3-30402BAEE6E3}" type="pres">
      <dgm:prSet presAssocID="{1E8C1875-8931-3A4B-83FF-2B9597781D75}" presName="vSp" presStyleCnt="0"/>
      <dgm:spPr/>
      <dgm:t>
        <a:bodyPr/>
        <a:lstStyle/>
        <a:p>
          <a:endParaRPr lang="it-IT"/>
        </a:p>
      </dgm:t>
    </dgm:pt>
    <dgm:pt modelId="{AF343346-F565-1043-BDD5-1DDBAE7990FE}" type="pres">
      <dgm:prSet presAssocID="{9089639A-56A2-3741-9292-F61ACBFB5E28}" presName="horFlow" presStyleCnt="0"/>
      <dgm:spPr/>
      <dgm:t>
        <a:bodyPr/>
        <a:lstStyle/>
        <a:p>
          <a:endParaRPr lang="it-IT"/>
        </a:p>
      </dgm:t>
    </dgm:pt>
    <dgm:pt modelId="{DFDD873D-DE99-7E44-B22A-65815615558E}" type="pres">
      <dgm:prSet presAssocID="{9089639A-56A2-3741-9292-F61ACBFB5E28}" presName="bigChev" presStyleLbl="node1" presStyleIdx="1" presStyleCnt="5"/>
      <dgm:spPr/>
      <dgm:t>
        <a:bodyPr/>
        <a:lstStyle/>
        <a:p>
          <a:endParaRPr lang="it-IT"/>
        </a:p>
      </dgm:t>
    </dgm:pt>
    <dgm:pt modelId="{FB50D7E2-D084-6847-82AC-1A927CD62301}" type="pres">
      <dgm:prSet presAssocID="{5EE0C0F8-210A-1A41-AF7F-089E3727182E}" presName="parTrans" presStyleCnt="0"/>
      <dgm:spPr/>
      <dgm:t>
        <a:bodyPr/>
        <a:lstStyle/>
        <a:p>
          <a:endParaRPr lang="it-IT"/>
        </a:p>
      </dgm:t>
    </dgm:pt>
    <dgm:pt modelId="{1734B06B-5A96-294E-9E33-235580997226}" type="pres">
      <dgm:prSet presAssocID="{66812EE3-FD95-2346-9688-DE73B6C70C0F}" presName="node" presStyleLbl="alignAccFollowNode1" presStyleIdx="2" presStyleCnt="10">
        <dgm:presLayoutVars>
          <dgm:bulletEnabled val="1"/>
        </dgm:presLayoutVars>
      </dgm:prSet>
      <dgm:spPr/>
      <dgm:t>
        <a:bodyPr/>
        <a:lstStyle/>
        <a:p>
          <a:endParaRPr lang="it-IT"/>
        </a:p>
      </dgm:t>
    </dgm:pt>
    <dgm:pt modelId="{DBD69CFA-7201-FB46-8032-E7F2EA4C811E}" type="pres">
      <dgm:prSet presAssocID="{4530D734-6970-CD49-8223-E098F5F4E100}" presName="sibTrans" presStyleCnt="0"/>
      <dgm:spPr/>
      <dgm:t>
        <a:bodyPr/>
        <a:lstStyle/>
        <a:p>
          <a:endParaRPr lang="it-IT"/>
        </a:p>
      </dgm:t>
    </dgm:pt>
    <dgm:pt modelId="{9FC156CB-7449-EF48-9F80-C9C3166F070B}" type="pres">
      <dgm:prSet presAssocID="{45684E87-8865-4345-8855-06D0092D5933}" presName="node" presStyleLbl="alignAccFollowNode1" presStyleIdx="3" presStyleCnt="10">
        <dgm:presLayoutVars>
          <dgm:bulletEnabled val="1"/>
        </dgm:presLayoutVars>
      </dgm:prSet>
      <dgm:spPr/>
      <dgm:t>
        <a:bodyPr/>
        <a:lstStyle/>
        <a:p>
          <a:endParaRPr lang="it-IT"/>
        </a:p>
      </dgm:t>
    </dgm:pt>
    <dgm:pt modelId="{49175A76-A572-BF4B-9E52-BC3714D7965F}" type="pres">
      <dgm:prSet presAssocID="{9089639A-56A2-3741-9292-F61ACBFB5E28}" presName="vSp" presStyleCnt="0"/>
      <dgm:spPr/>
      <dgm:t>
        <a:bodyPr/>
        <a:lstStyle/>
        <a:p>
          <a:endParaRPr lang="it-IT"/>
        </a:p>
      </dgm:t>
    </dgm:pt>
    <dgm:pt modelId="{DCD89445-A201-F941-AB1D-A11CFE4C1B69}" type="pres">
      <dgm:prSet presAssocID="{9EB67844-107B-9446-B2A8-5CD320D61F08}" presName="horFlow" presStyleCnt="0"/>
      <dgm:spPr/>
      <dgm:t>
        <a:bodyPr/>
        <a:lstStyle/>
        <a:p>
          <a:endParaRPr lang="it-IT"/>
        </a:p>
      </dgm:t>
    </dgm:pt>
    <dgm:pt modelId="{FEE1B659-1093-834B-89D0-48B8505F9FA9}" type="pres">
      <dgm:prSet presAssocID="{9EB67844-107B-9446-B2A8-5CD320D61F08}" presName="bigChev" presStyleLbl="node1" presStyleIdx="2" presStyleCnt="5"/>
      <dgm:spPr/>
      <dgm:t>
        <a:bodyPr/>
        <a:lstStyle/>
        <a:p>
          <a:endParaRPr lang="it-IT"/>
        </a:p>
      </dgm:t>
    </dgm:pt>
    <dgm:pt modelId="{FB3F315D-F3AF-BD45-96B6-68B7F28EB234}" type="pres">
      <dgm:prSet presAssocID="{9434138B-ED4D-394B-BFB4-FBE651FB2685}" presName="parTrans" presStyleCnt="0"/>
      <dgm:spPr/>
      <dgm:t>
        <a:bodyPr/>
        <a:lstStyle/>
        <a:p>
          <a:endParaRPr lang="it-IT"/>
        </a:p>
      </dgm:t>
    </dgm:pt>
    <dgm:pt modelId="{FA587C77-4AB9-9640-90D4-1A19E874B7E2}" type="pres">
      <dgm:prSet presAssocID="{D98DDDD0-75DF-C94E-9BC8-D0C1A6C288EB}" presName="node" presStyleLbl="alignAccFollowNode1" presStyleIdx="4" presStyleCnt="10">
        <dgm:presLayoutVars>
          <dgm:bulletEnabled val="1"/>
        </dgm:presLayoutVars>
      </dgm:prSet>
      <dgm:spPr/>
      <dgm:t>
        <a:bodyPr/>
        <a:lstStyle/>
        <a:p>
          <a:endParaRPr lang="it-IT"/>
        </a:p>
      </dgm:t>
    </dgm:pt>
    <dgm:pt modelId="{3041AA14-5A43-D741-A5B2-F9924275EFFB}" type="pres">
      <dgm:prSet presAssocID="{88874835-E817-864C-91FB-B3D2C15EFFB4}" presName="sibTrans" presStyleCnt="0"/>
      <dgm:spPr/>
      <dgm:t>
        <a:bodyPr/>
        <a:lstStyle/>
        <a:p>
          <a:endParaRPr lang="it-IT"/>
        </a:p>
      </dgm:t>
    </dgm:pt>
    <dgm:pt modelId="{B053B5E5-4287-2D49-97DA-5287749228EC}" type="pres">
      <dgm:prSet presAssocID="{1F2B5D54-008E-AF43-B57F-CB4BEA11355C}" presName="node" presStyleLbl="alignAccFollowNode1" presStyleIdx="5" presStyleCnt="10">
        <dgm:presLayoutVars>
          <dgm:bulletEnabled val="1"/>
        </dgm:presLayoutVars>
      </dgm:prSet>
      <dgm:spPr/>
      <dgm:t>
        <a:bodyPr/>
        <a:lstStyle/>
        <a:p>
          <a:endParaRPr lang="it-IT"/>
        </a:p>
      </dgm:t>
    </dgm:pt>
    <dgm:pt modelId="{4BD00627-85FD-0C44-BD57-DFAE6990A335}" type="pres">
      <dgm:prSet presAssocID="{9EB67844-107B-9446-B2A8-5CD320D61F08}" presName="vSp" presStyleCnt="0"/>
      <dgm:spPr/>
      <dgm:t>
        <a:bodyPr/>
        <a:lstStyle/>
        <a:p>
          <a:endParaRPr lang="it-IT"/>
        </a:p>
      </dgm:t>
    </dgm:pt>
    <dgm:pt modelId="{03C248B3-B559-664E-9D6D-F9BDE88D2B49}" type="pres">
      <dgm:prSet presAssocID="{FFB41485-0313-CE42-95A2-9C77FF326F96}" presName="horFlow" presStyleCnt="0"/>
      <dgm:spPr/>
      <dgm:t>
        <a:bodyPr/>
        <a:lstStyle/>
        <a:p>
          <a:endParaRPr lang="it-IT"/>
        </a:p>
      </dgm:t>
    </dgm:pt>
    <dgm:pt modelId="{83CA1591-00E8-8C4C-8B2F-27F40A02C256}" type="pres">
      <dgm:prSet presAssocID="{FFB41485-0313-CE42-95A2-9C77FF326F96}" presName="bigChev" presStyleLbl="node1" presStyleIdx="3" presStyleCnt="5"/>
      <dgm:spPr/>
      <dgm:t>
        <a:bodyPr/>
        <a:lstStyle/>
        <a:p>
          <a:endParaRPr lang="it-IT"/>
        </a:p>
      </dgm:t>
    </dgm:pt>
    <dgm:pt modelId="{A1D8D11E-A0FA-E94D-860F-C08652762532}" type="pres">
      <dgm:prSet presAssocID="{A751345F-4EEE-0048-9143-4DF9A11A5C93}" presName="parTrans" presStyleCnt="0"/>
      <dgm:spPr/>
      <dgm:t>
        <a:bodyPr/>
        <a:lstStyle/>
        <a:p>
          <a:endParaRPr lang="it-IT"/>
        </a:p>
      </dgm:t>
    </dgm:pt>
    <dgm:pt modelId="{48B07798-C77E-044E-A35B-5974844D0645}" type="pres">
      <dgm:prSet presAssocID="{6968E26B-7DEC-154B-9AA1-605762243A42}" presName="node" presStyleLbl="alignAccFollowNode1" presStyleIdx="6" presStyleCnt="10">
        <dgm:presLayoutVars>
          <dgm:bulletEnabled val="1"/>
        </dgm:presLayoutVars>
      </dgm:prSet>
      <dgm:spPr/>
      <dgm:t>
        <a:bodyPr/>
        <a:lstStyle/>
        <a:p>
          <a:endParaRPr lang="it-IT"/>
        </a:p>
      </dgm:t>
    </dgm:pt>
    <dgm:pt modelId="{4553FFCD-75AB-6E4E-9C6C-FCBD2C64CA76}" type="pres">
      <dgm:prSet presAssocID="{52D2F217-0F66-3C46-AE4B-E976509068B4}" presName="sibTrans" presStyleCnt="0"/>
      <dgm:spPr/>
      <dgm:t>
        <a:bodyPr/>
        <a:lstStyle/>
        <a:p>
          <a:endParaRPr lang="it-IT"/>
        </a:p>
      </dgm:t>
    </dgm:pt>
    <dgm:pt modelId="{E9F21645-2688-C14F-953E-98737117B14E}" type="pres">
      <dgm:prSet presAssocID="{11686CCE-198D-5A4F-82B4-C1846913C1FD}" presName="node" presStyleLbl="alignAccFollowNode1" presStyleIdx="7" presStyleCnt="10">
        <dgm:presLayoutVars>
          <dgm:bulletEnabled val="1"/>
        </dgm:presLayoutVars>
      </dgm:prSet>
      <dgm:spPr/>
      <dgm:t>
        <a:bodyPr/>
        <a:lstStyle/>
        <a:p>
          <a:endParaRPr lang="it-IT"/>
        </a:p>
      </dgm:t>
    </dgm:pt>
    <dgm:pt modelId="{E0A6F86C-4601-2941-A06F-01CFCEAEC038}" type="pres">
      <dgm:prSet presAssocID="{FFB41485-0313-CE42-95A2-9C77FF326F96}" presName="vSp" presStyleCnt="0"/>
      <dgm:spPr/>
      <dgm:t>
        <a:bodyPr/>
        <a:lstStyle/>
        <a:p>
          <a:endParaRPr lang="it-IT"/>
        </a:p>
      </dgm:t>
    </dgm:pt>
    <dgm:pt modelId="{C9EB0984-F93B-414E-A696-099D7CE177D8}" type="pres">
      <dgm:prSet presAssocID="{27FD2CD4-45BC-E44F-B647-8DF4CA30D9E3}" presName="horFlow" presStyleCnt="0"/>
      <dgm:spPr/>
      <dgm:t>
        <a:bodyPr/>
        <a:lstStyle/>
        <a:p>
          <a:endParaRPr lang="it-IT"/>
        </a:p>
      </dgm:t>
    </dgm:pt>
    <dgm:pt modelId="{EAFC6E08-E57D-A54F-84AC-F762BD184E9C}" type="pres">
      <dgm:prSet presAssocID="{27FD2CD4-45BC-E44F-B647-8DF4CA30D9E3}" presName="bigChev" presStyleLbl="node1" presStyleIdx="4" presStyleCnt="5"/>
      <dgm:spPr/>
      <dgm:t>
        <a:bodyPr/>
        <a:lstStyle/>
        <a:p>
          <a:endParaRPr lang="it-IT"/>
        </a:p>
      </dgm:t>
    </dgm:pt>
    <dgm:pt modelId="{8B595F72-E368-0348-B7C0-CB87726385C0}" type="pres">
      <dgm:prSet presAssocID="{95F92722-1B2C-3E4A-8D8E-B099A163E72C}" presName="parTrans" presStyleCnt="0"/>
      <dgm:spPr/>
      <dgm:t>
        <a:bodyPr/>
        <a:lstStyle/>
        <a:p>
          <a:endParaRPr lang="it-IT"/>
        </a:p>
      </dgm:t>
    </dgm:pt>
    <dgm:pt modelId="{940218EA-A9FD-E948-8B03-98F56705D9B4}" type="pres">
      <dgm:prSet presAssocID="{DA32485E-09C6-C542-A9C7-2586437CD79C}" presName="node" presStyleLbl="alignAccFollowNode1" presStyleIdx="8" presStyleCnt="10">
        <dgm:presLayoutVars>
          <dgm:bulletEnabled val="1"/>
        </dgm:presLayoutVars>
      </dgm:prSet>
      <dgm:spPr/>
      <dgm:t>
        <a:bodyPr/>
        <a:lstStyle/>
        <a:p>
          <a:endParaRPr lang="it-IT"/>
        </a:p>
      </dgm:t>
    </dgm:pt>
    <dgm:pt modelId="{50E8BD51-FF2A-1F42-ABFF-4E5B05632D94}" type="pres">
      <dgm:prSet presAssocID="{6DE5AE6F-8A6D-C04E-9F74-55F705B3A0F4}" presName="sibTrans" presStyleCnt="0"/>
      <dgm:spPr/>
      <dgm:t>
        <a:bodyPr/>
        <a:lstStyle/>
        <a:p>
          <a:endParaRPr lang="it-IT"/>
        </a:p>
      </dgm:t>
    </dgm:pt>
    <dgm:pt modelId="{FB184D76-5732-F641-8DE1-92CB3E8F3FDB}" type="pres">
      <dgm:prSet presAssocID="{BF4631CB-5788-294B-894F-512B5C3710ED}" presName="node" presStyleLbl="alignAccFollowNode1" presStyleIdx="9" presStyleCnt="10">
        <dgm:presLayoutVars>
          <dgm:bulletEnabled val="1"/>
        </dgm:presLayoutVars>
      </dgm:prSet>
      <dgm:spPr/>
      <dgm:t>
        <a:bodyPr/>
        <a:lstStyle/>
        <a:p>
          <a:endParaRPr lang="it-IT"/>
        </a:p>
      </dgm:t>
    </dgm:pt>
  </dgm:ptLst>
  <dgm:cxnLst>
    <dgm:cxn modelId="{9C8B800D-6B1B-0B48-98EE-6CEB19C2484B}" srcId="{EE81C568-2AE5-254A-BFB5-C7ED70988377}" destId="{27FD2CD4-45BC-E44F-B647-8DF4CA30D9E3}" srcOrd="4" destOrd="0" parTransId="{3D5B840F-50F9-2344-9FAC-3B9F335C4D4A}" sibTransId="{3B85E3D6-C2D3-8C40-B9B6-5655E1630EA4}"/>
    <dgm:cxn modelId="{E04E0535-F5EF-B54E-9EA5-8C2941D08F83}" type="presOf" srcId="{BF4631CB-5788-294B-894F-512B5C3710ED}" destId="{FB184D76-5732-F641-8DE1-92CB3E8F3FDB}" srcOrd="0" destOrd="0" presId="urn:microsoft.com/office/officeart/2005/8/layout/lProcess3"/>
    <dgm:cxn modelId="{5D4E27E6-CC25-4A4E-8F3D-BF0F608158D5}" type="presOf" srcId="{11686CCE-198D-5A4F-82B4-C1846913C1FD}" destId="{E9F21645-2688-C14F-953E-98737117B14E}" srcOrd="0" destOrd="0" presId="urn:microsoft.com/office/officeart/2005/8/layout/lProcess3"/>
    <dgm:cxn modelId="{BC6B9962-4208-4540-A0FC-70F3725D067C}" type="presOf" srcId="{6968E26B-7DEC-154B-9AA1-605762243A42}" destId="{48B07798-C77E-044E-A35B-5974844D0645}" srcOrd="0" destOrd="0" presId="urn:microsoft.com/office/officeart/2005/8/layout/lProcess3"/>
    <dgm:cxn modelId="{FBE2C93C-F7AA-894A-A95E-235E5802A127}" srcId="{9EB67844-107B-9446-B2A8-5CD320D61F08}" destId="{1F2B5D54-008E-AF43-B57F-CB4BEA11355C}" srcOrd="1" destOrd="0" parTransId="{1C31F7CD-C570-054B-AF05-1D0B4CEC02CD}" sibTransId="{56F102EC-EB8F-E540-AC40-C2EBD5AF8218}"/>
    <dgm:cxn modelId="{D93DCEB6-4D48-7945-A8E4-824D0E48CEFB}" srcId="{9089639A-56A2-3741-9292-F61ACBFB5E28}" destId="{45684E87-8865-4345-8855-06D0092D5933}" srcOrd="1" destOrd="0" parTransId="{CAFF75A9-F9A5-9F4C-B949-810D1374C185}" sibTransId="{E3E2E3B0-EB93-BF4B-85A9-A79010EFA73F}"/>
    <dgm:cxn modelId="{92CDA55E-EFFA-014C-97DB-79213F5E871C}" srcId="{27FD2CD4-45BC-E44F-B647-8DF4CA30D9E3}" destId="{DA32485E-09C6-C542-A9C7-2586437CD79C}" srcOrd="0" destOrd="0" parTransId="{95F92722-1B2C-3E4A-8D8E-B099A163E72C}" sibTransId="{6DE5AE6F-8A6D-C04E-9F74-55F705B3A0F4}"/>
    <dgm:cxn modelId="{261D4B23-A147-204B-9A97-CD64F8459B3D}" type="presOf" srcId="{66812EE3-FD95-2346-9688-DE73B6C70C0F}" destId="{1734B06B-5A96-294E-9E33-235580997226}" srcOrd="0" destOrd="0" presId="urn:microsoft.com/office/officeart/2005/8/layout/lProcess3"/>
    <dgm:cxn modelId="{2299C49F-8EA1-C64A-8B82-65D2CE41E295}" type="presOf" srcId="{D98DDDD0-75DF-C94E-9BC8-D0C1A6C288EB}" destId="{FA587C77-4AB9-9640-90D4-1A19E874B7E2}" srcOrd="0" destOrd="0" presId="urn:microsoft.com/office/officeart/2005/8/layout/lProcess3"/>
    <dgm:cxn modelId="{C7491A3A-962B-B84B-B8C2-70FDD94C4298}" srcId="{EE81C568-2AE5-254A-BFB5-C7ED70988377}" destId="{9EB67844-107B-9446-B2A8-5CD320D61F08}" srcOrd="2" destOrd="0" parTransId="{98F080B2-6C52-3847-A0F5-1388A7233C6A}" sibTransId="{D2578EA2-4217-094A-B14C-0B37D2A2AC9A}"/>
    <dgm:cxn modelId="{99276FF3-5C7E-0147-9C19-62EDC3D815A0}" type="presOf" srcId="{1E8C1875-8931-3A4B-83FF-2B9597781D75}" destId="{E7A8C289-FF40-C64B-83EC-1729140F3E1C}" srcOrd="0" destOrd="0" presId="urn:microsoft.com/office/officeart/2005/8/layout/lProcess3"/>
    <dgm:cxn modelId="{AB862950-5989-D741-B1C5-E89C2A185348}" type="presOf" srcId="{45684E87-8865-4345-8855-06D0092D5933}" destId="{9FC156CB-7449-EF48-9F80-C9C3166F070B}" srcOrd="0" destOrd="0" presId="urn:microsoft.com/office/officeart/2005/8/layout/lProcess3"/>
    <dgm:cxn modelId="{34707C90-F25F-654B-9D0C-893C8862E3F2}" srcId="{1E8C1875-8931-3A4B-83FF-2B9597781D75}" destId="{D8BE4122-00E1-8B47-86DD-AB62F7333CFD}" srcOrd="0" destOrd="0" parTransId="{C4A055D6-2C22-9345-B5EA-7512261EF05C}" sibTransId="{A95B9A8E-7F00-E541-AA3C-4D8E62472881}"/>
    <dgm:cxn modelId="{60CC4831-C346-A54A-8178-8BEA454BC32B}" srcId="{27FD2CD4-45BC-E44F-B647-8DF4CA30D9E3}" destId="{BF4631CB-5788-294B-894F-512B5C3710ED}" srcOrd="1" destOrd="0" parTransId="{0F022B62-992E-E449-9998-A6F0F81B883B}" sibTransId="{1D41C535-4E5D-514E-A2D5-AB520E9380E2}"/>
    <dgm:cxn modelId="{0E78EBB4-7912-304E-9659-AC5659B050CE}" srcId="{9EB67844-107B-9446-B2A8-5CD320D61F08}" destId="{D98DDDD0-75DF-C94E-9BC8-D0C1A6C288EB}" srcOrd="0" destOrd="0" parTransId="{9434138B-ED4D-394B-BFB4-FBE651FB2685}" sibTransId="{88874835-E817-864C-91FB-B3D2C15EFFB4}"/>
    <dgm:cxn modelId="{4AC6CD67-1F04-E04C-B283-BBC38B8B9342}" type="presOf" srcId="{D8BE4122-00E1-8B47-86DD-AB62F7333CFD}" destId="{4CA4D2BF-D4E3-3642-9B92-A74759E6C10C}" srcOrd="0" destOrd="0" presId="urn:microsoft.com/office/officeart/2005/8/layout/lProcess3"/>
    <dgm:cxn modelId="{87D00709-F8E3-3C40-AB78-739C4E044258}" srcId="{FFB41485-0313-CE42-95A2-9C77FF326F96}" destId="{11686CCE-198D-5A4F-82B4-C1846913C1FD}" srcOrd="1" destOrd="0" parTransId="{B0D5A0C9-DE4C-A242-8654-6A05FB3AB46B}" sibTransId="{F2CEE5AB-EE1D-864F-B155-BED7A9DC5AE8}"/>
    <dgm:cxn modelId="{D3BDCEA8-550E-6E48-89D3-57C7DBC572F5}" srcId="{9089639A-56A2-3741-9292-F61ACBFB5E28}" destId="{66812EE3-FD95-2346-9688-DE73B6C70C0F}" srcOrd="0" destOrd="0" parTransId="{5EE0C0F8-210A-1A41-AF7F-089E3727182E}" sibTransId="{4530D734-6970-CD49-8223-E098F5F4E100}"/>
    <dgm:cxn modelId="{154053AE-FFBA-4E4D-93F8-80501B6C4509}" type="presOf" srcId="{1F2B5D54-008E-AF43-B57F-CB4BEA11355C}" destId="{B053B5E5-4287-2D49-97DA-5287749228EC}" srcOrd="0" destOrd="0" presId="urn:microsoft.com/office/officeart/2005/8/layout/lProcess3"/>
    <dgm:cxn modelId="{6746B086-1C11-AB42-B70B-FC3DC7733319}" type="presOf" srcId="{27FD2CD4-45BC-E44F-B647-8DF4CA30D9E3}" destId="{EAFC6E08-E57D-A54F-84AC-F762BD184E9C}" srcOrd="0" destOrd="0" presId="urn:microsoft.com/office/officeart/2005/8/layout/lProcess3"/>
    <dgm:cxn modelId="{DEC012E7-FC79-624A-814D-7202AEAAF2E5}" srcId="{FFB41485-0313-CE42-95A2-9C77FF326F96}" destId="{6968E26B-7DEC-154B-9AA1-605762243A42}" srcOrd="0" destOrd="0" parTransId="{A751345F-4EEE-0048-9143-4DF9A11A5C93}" sibTransId="{52D2F217-0F66-3C46-AE4B-E976509068B4}"/>
    <dgm:cxn modelId="{1F5B6BBD-16EC-EB4D-B858-139BBE5BE47B}" type="presOf" srcId="{FFB41485-0313-CE42-95A2-9C77FF326F96}" destId="{83CA1591-00E8-8C4C-8B2F-27F40A02C256}" srcOrd="0" destOrd="0" presId="urn:microsoft.com/office/officeart/2005/8/layout/lProcess3"/>
    <dgm:cxn modelId="{00D18016-D17A-1E43-A169-2608896F9639}" type="presOf" srcId="{DA32485E-09C6-C542-A9C7-2586437CD79C}" destId="{940218EA-A9FD-E948-8B03-98F56705D9B4}" srcOrd="0" destOrd="0" presId="urn:microsoft.com/office/officeart/2005/8/layout/lProcess3"/>
    <dgm:cxn modelId="{5B29EACE-5C52-FE40-BDBD-549D794B4DBF}" srcId="{EE81C568-2AE5-254A-BFB5-C7ED70988377}" destId="{FFB41485-0313-CE42-95A2-9C77FF326F96}" srcOrd="3" destOrd="0" parTransId="{23473498-5EB0-294F-B742-30D97F62EB95}" sibTransId="{5EB53154-6E9E-2F4E-87AE-A689CDF3CD79}"/>
    <dgm:cxn modelId="{B95122BA-A0C3-6C4C-BDF3-EEACEC13DE6F}" type="presOf" srcId="{EE81C568-2AE5-254A-BFB5-C7ED70988377}" destId="{9A05C56B-186F-B347-A249-34709E85DA75}" srcOrd="0" destOrd="0" presId="urn:microsoft.com/office/officeart/2005/8/layout/lProcess3"/>
    <dgm:cxn modelId="{40765A8E-DC09-8F49-B449-B10FFEDBBB9D}" srcId="{EE81C568-2AE5-254A-BFB5-C7ED70988377}" destId="{9089639A-56A2-3741-9292-F61ACBFB5E28}" srcOrd="1" destOrd="0" parTransId="{449952C6-A53B-A34C-986F-6E2FA92A3A36}" sibTransId="{8839E13E-C123-434C-828F-3CF476618376}"/>
    <dgm:cxn modelId="{715B56B8-0EAC-764E-B7EC-CBFD69D427BB}" type="presOf" srcId="{9089639A-56A2-3741-9292-F61ACBFB5E28}" destId="{DFDD873D-DE99-7E44-B22A-65815615558E}" srcOrd="0" destOrd="0" presId="urn:microsoft.com/office/officeart/2005/8/layout/lProcess3"/>
    <dgm:cxn modelId="{E1980BD2-3A60-7748-90E5-E23F5B4689A8}" type="presOf" srcId="{9EB67844-107B-9446-B2A8-5CD320D61F08}" destId="{FEE1B659-1093-834B-89D0-48B8505F9FA9}" srcOrd="0" destOrd="0" presId="urn:microsoft.com/office/officeart/2005/8/layout/lProcess3"/>
    <dgm:cxn modelId="{043DB7E2-EA1E-8D47-96B3-90CC31E64302}" srcId="{EE81C568-2AE5-254A-BFB5-C7ED70988377}" destId="{1E8C1875-8931-3A4B-83FF-2B9597781D75}" srcOrd="0" destOrd="0" parTransId="{4F6A6257-8BF1-754F-859D-DC87F9767411}" sibTransId="{3BAA4584-FC74-2649-847C-AA0A75DBB435}"/>
    <dgm:cxn modelId="{B8DC95D8-2240-314D-BDA5-066335E6BDBB}" type="presOf" srcId="{7AC7B73B-FC68-984F-BA33-9569EC67513D}" destId="{71091ECF-E554-B843-8116-6ACBD4FDE91A}" srcOrd="0" destOrd="0" presId="urn:microsoft.com/office/officeart/2005/8/layout/lProcess3"/>
    <dgm:cxn modelId="{660AE903-B119-CA47-934F-FD61B5B48B51}" srcId="{1E8C1875-8931-3A4B-83FF-2B9597781D75}" destId="{7AC7B73B-FC68-984F-BA33-9569EC67513D}" srcOrd="1" destOrd="0" parTransId="{14589D5A-3AEA-7348-9D3A-8C78A0DECE53}" sibTransId="{163D8C59-AE49-6344-BB26-675F66FC2D3F}"/>
    <dgm:cxn modelId="{EBB61C4C-1BA4-D54C-A577-78DB9419BC03}" type="presParOf" srcId="{9A05C56B-186F-B347-A249-34709E85DA75}" destId="{A21D6F1E-6BB6-DC4E-9EDD-8C929B8A1EEB}" srcOrd="0" destOrd="0" presId="urn:microsoft.com/office/officeart/2005/8/layout/lProcess3"/>
    <dgm:cxn modelId="{191FF800-BA6B-3049-9A39-AC082327C5BE}" type="presParOf" srcId="{A21D6F1E-6BB6-DC4E-9EDD-8C929B8A1EEB}" destId="{E7A8C289-FF40-C64B-83EC-1729140F3E1C}" srcOrd="0" destOrd="0" presId="urn:microsoft.com/office/officeart/2005/8/layout/lProcess3"/>
    <dgm:cxn modelId="{658E1E9B-4187-0B40-9265-2908458E4067}" type="presParOf" srcId="{A21D6F1E-6BB6-DC4E-9EDD-8C929B8A1EEB}" destId="{2312B6D1-9783-D04E-87EE-9A032344530B}" srcOrd="1" destOrd="0" presId="urn:microsoft.com/office/officeart/2005/8/layout/lProcess3"/>
    <dgm:cxn modelId="{B699161C-97E4-9644-B20E-997589322467}" type="presParOf" srcId="{A21D6F1E-6BB6-DC4E-9EDD-8C929B8A1EEB}" destId="{4CA4D2BF-D4E3-3642-9B92-A74759E6C10C}" srcOrd="2" destOrd="0" presId="urn:microsoft.com/office/officeart/2005/8/layout/lProcess3"/>
    <dgm:cxn modelId="{BF3F144F-8A48-6142-8DFE-E84513F95987}" type="presParOf" srcId="{A21D6F1E-6BB6-DC4E-9EDD-8C929B8A1EEB}" destId="{779C7C00-63E5-BD4B-8149-62A59CAE4DF9}" srcOrd="3" destOrd="0" presId="urn:microsoft.com/office/officeart/2005/8/layout/lProcess3"/>
    <dgm:cxn modelId="{0B7E7176-FABC-3B45-9AAA-E2123DAA8F4F}" type="presParOf" srcId="{A21D6F1E-6BB6-DC4E-9EDD-8C929B8A1EEB}" destId="{71091ECF-E554-B843-8116-6ACBD4FDE91A}" srcOrd="4" destOrd="0" presId="urn:microsoft.com/office/officeart/2005/8/layout/lProcess3"/>
    <dgm:cxn modelId="{B6EE47D3-A8F5-944C-B636-9301D43CBC12}" type="presParOf" srcId="{9A05C56B-186F-B347-A249-34709E85DA75}" destId="{586E26E4-2854-3444-BDD3-30402BAEE6E3}" srcOrd="1" destOrd="0" presId="urn:microsoft.com/office/officeart/2005/8/layout/lProcess3"/>
    <dgm:cxn modelId="{F6DBF780-0481-9D4D-BE76-1C583975B4DC}" type="presParOf" srcId="{9A05C56B-186F-B347-A249-34709E85DA75}" destId="{AF343346-F565-1043-BDD5-1DDBAE7990FE}" srcOrd="2" destOrd="0" presId="urn:microsoft.com/office/officeart/2005/8/layout/lProcess3"/>
    <dgm:cxn modelId="{E9970EA5-B733-924B-879E-FCDDCCD1BBEA}" type="presParOf" srcId="{AF343346-F565-1043-BDD5-1DDBAE7990FE}" destId="{DFDD873D-DE99-7E44-B22A-65815615558E}" srcOrd="0" destOrd="0" presId="urn:microsoft.com/office/officeart/2005/8/layout/lProcess3"/>
    <dgm:cxn modelId="{B9852E47-A488-254F-9D07-356C0570A6E8}" type="presParOf" srcId="{AF343346-F565-1043-BDD5-1DDBAE7990FE}" destId="{FB50D7E2-D084-6847-82AC-1A927CD62301}" srcOrd="1" destOrd="0" presId="urn:microsoft.com/office/officeart/2005/8/layout/lProcess3"/>
    <dgm:cxn modelId="{C4E5EA68-2BDC-0D40-9827-6AC59F565850}" type="presParOf" srcId="{AF343346-F565-1043-BDD5-1DDBAE7990FE}" destId="{1734B06B-5A96-294E-9E33-235580997226}" srcOrd="2" destOrd="0" presId="urn:microsoft.com/office/officeart/2005/8/layout/lProcess3"/>
    <dgm:cxn modelId="{205FC9D6-B408-4849-96B4-93B60D7F9A98}" type="presParOf" srcId="{AF343346-F565-1043-BDD5-1DDBAE7990FE}" destId="{DBD69CFA-7201-FB46-8032-E7F2EA4C811E}" srcOrd="3" destOrd="0" presId="urn:microsoft.com/office/officeart/2005/8/layout/lProcess3"/>
    <dgm:cxn modelId="{31AD76C1-9795-C746-BBFC-06C32ED1DEB6}" type="presParOf" srcId="{AF343346-F565-1043-BDD5-1DDBAE7990FE}" destId="{9FC156CB-7449-EF48-9F80-C9C3166F070B}" srcOrd="4" destOrd="0" presId="urn:microsoft.com/office/officeart/2005/8/layout/lProcess3"/>
    <dgm:cxn modelId="{0371461C-C50A-0244-8E20-98BE7B9272A8}" type="presParOf" srcId="{9A05C56B-186F-B347-A249-34709E85DA75}" destId="{49175A76-A572-BF4B-9E52-BC3714D7965F}" srcOrd="3" destOrd="0" presId="urn:microsoft.com/office/officeart/2005/8/layout/lProcess3"/>
    <dgm:cxn modelId="{83901768-A31C-684C-A0D2-E5E7A8DC47DE}" type="presParOf" srcId="{9A05C56B-186F-B347-A249-34709E85DA75}" destId="{DCD89445-A201-F941-AB1D-A11CFE4C1B69}" srcOrd="4" destOrd="0" presId="urn:microsoft.com/office/officeart/2005/8/layout/lProcess3"/>
    <dgm:cxn modelId="{3ECF7E8E-EBCF-9645-AABB-326C5519AD1B}" type="presParOf" srcId="{DCD89445-A201-F941-AB1D-A11CFE4C1B69}" destId="{FEE1B659-1093-834B-89D0-48B8505F9FA9}" srcOrd="0" destOrd="0" presId="urn:microsoft.com/office/officeart/2005/8/layout/lProcess3"/>
    <dgm:cxn modelId="{95A08354-C78F-5747-B3DC-FCD4EE524ECA}" type="presParOf" srcId="{DCD89445-A201-F941-AB1D-A11CFE4C1B69}" destId="{FB3F315D-F3AF-BD45-96B6-68B7F28EB234}" srcOrd="1" destOrd="0" presId="urn:microsoft.com/office/officeart/2005/8/layout/lProcess3"/>
    <dgm:cxn modelId="{88E0742C-A493-3F45-8E29-A6298BB67FB6}" type="presParOf" srcId="{DCD89445-A201-F941-AB1D-A11CFE4C1B69}" destId="{FA587C77-4AB9-9640-90D4-1A19E874B7E2}" srcOrd="2" destOrd="0" presId="urn:microsoft.com/office/officeart/2005/8/layout/lProcess3"/>
    <dgm:cxn modelId="{48A59E9E-742D-324F-BFFF-45A122337007}" type="presParOf" srcId="{DCD89445-A201-F941-AB1D-A11CFE4C1B69}" destId="{3041AA14-5A43-D741-A5B2-F9924275EFFB}" srcOrd="3" destOrd="0" presId="urn:microsoft.com/office/officeart/2005/8/layout/lProcess3"/>
    <dgm:cxn modelId="{87275377-51AB-E349-BF45-FE0A4791ED9C}" type="presParOf" srcId="{DCD89445-A201-F941-AB1D-A11CFE4C1B69}" destId="{B053B5E5-4287-2D49-97DA-5287749228EC}" srcOrd="4" destOrd="0" presId="urn:microsoft.com/office/officeart/2005/8/layout/lProcess3"/>
    <dgm:cxn modelId="{68C03452-B27D-8C45-8975-38998EC5D1CF}" type="presParOf" srcId="{9A05C56B-186F-B347-A249-34709E85DA75}" destId="{4BD00627-85FD-0C44-BD57-DFAE6990A335}" srcOrd="5" destOrd="0" presId="urn:microsoft.com/office/officeart/2005/8/layout/lProcess3"/>
    <dgm:cxn modelId="{A5868217-A46C-D045-9370-039ADFCD33D9}" type="presParOf" srcId="{9A05C56B-186F-B347-A249-34709E85DA75}" destId="{03C248B3-B559-664E-9D6D-F9BDE88D2B49}" srcOrd="6" destOrd="0" presId="urn:microsoft.com/office/officeart/2005/8/layout/lProcess3"/>
    <dgm:cxn modelId="{7CA5F421-DA9E-DF4B-9075-C691BA7AF761}" type="presParOf" srcId="{03C248B3-B559-664E-9D6D-F9BDE88D2B49}" destId="{83CA1591-00E8-8C4C-8B2F-27F40A02C256}" srcOrd="0" destOrd="0" presId="urn:microsoft.com/office/officeart/2005/8/layout/lProcess3"/>
    <dgm:cxn modelId="{A9228A8D-60D9-E24F-937D-F8E268899E7A}" type="presParOf" srcId="{03C248B3-B559-664E-9D6D-F9BDE88D2B49}" destId="{A1D8D11E-A0FA-E94D-860F-C08652762532}" srcOrd="1" destOrd="0" presId="urn:microsoft.com/office/officeart/2005/8/layout/lProcess3"/>
    <dgm:cxn modelId="{D991D729-4A72-7848-8823-C3D1A0C60D7D}" type="presParOf" srcId="{03C248B3-B559-664E-9D6D-F9BDE88D2B49}" destId="{48B07798-C77E-044E-A35B-5974844D0645}" srcOrd="2" destOrd="0" presId="urn:microsoft.com/office/officeart/2005/8/layout/lProcess3"/>
    <dgm:cxn modelId="{A643F72C-7FC6-1747-9D6E-62EA66CC713F}" type="presParOf" srcId="{03C248B3-B559-664E-9D6D-F9BDE88D2B49}" destId="{4553FFCD-75AB-6E4E-9C6C-FCBD2C64CA76}" srcOrd="3" destOrd="0" presId="urn:microsoft.com/office/officeart/2005/8/layout/lProcess3"/>
    <dgm:cxn modelId="{900F3A7A-5123-C14D-A0DD-A0CE5182D46E}" type="presParOf" srcId="{03C248B3-B559-664E-9D6D-F9BDE88D2B49}" destId="{E9F21645-2688-C14F-953E-98737117B14E}" srcOrd="4" destOrd="0" presId="urn:microsoft.com/office/officeart/2005/8/layout/lProcess3"/>
    <dgm:cxn modelId="{ED20AD52-30FC-9C4C-9D84-4567B4F3DD54}" type="presParOf" srcId="{9A05C56B-186F-B347-A249-34709E85DA75}" destId="{E0A6F86C-4601-2941-A06F-01CFCEAEC038}" srcOrd="7" destOrd="0" presId="urn:microsoft.com/office/officeart/2005/8/layout/lProcess3"/>
    <dgm:cxn modelId="{4D9B556D-B254-494C-9526-5A65DA9054B2}" type="presParOf" srcId="{9A05C56B-186F-B347-A249-34709E85DA75}" destId="{C9EB0984-F93B-414E-A696-099D7CE177D8}" srcOrd="8" destOrd="0" presId="urn:microsoft.com/office/officeart/2005/8/layout/lProcess3"/>
    <dgm:cxn modelId="{9A0AC670-A0BE-2E48-B369-AA3E94B67CFB}" type="presParOf" srcId="{C9EB0984-F93B-414E-A696-099D7CE177D8}" destId="{EAFC6E08-E57D-A54F-84AC-F762BD184E9C}" srcOrd="0" destOrd="0" presId="urn:microsoft.com/office/officeart/2005/8/layout/lProcess3"/>
    <dgm:cxn modelId="{552C9AE1-C6F8-BE41-8B3E-3664F0D36DBF}" type="presParOf" srcId="{C9EB0984-F93B-414E-A696-099D7CE177D8}" destId="{8B595F72-E368-0348-B7C0-CB87726385C0}" srcOrd="1" destOrd="0" presId="urn:microsoft.com/office/officeart/2005/8/layout/lProcess3"/>
    <dgm:cxn modelId="{59949457-E7EE-B74E-8A7D-3C54DDC732E8}" type="presParOf" srcId="{C9EB0984-F93B-414E-A696-099D7CE177D8}" destId="{940218EA-A9FD-E948-8B03-98F56705D9B4}" srcOrd="2" destOrd="0" presId="urn:microsoft.com/office/officeart/2005/8/layout/lProcess3"/>
    <dgm:cxn modelId="{0D5ACEBF-19AA-A942-BFF2-AB465E67B392}" type="presParOf" srcId="{C9EB0984-F93B-414E-A696-099D7CE177D8}" destId="{50E8BD51-FF2A-1F42-ABFF-4E5B05632D94}" srcOrd="3" destOrd="0" presId="urn:microsoft.com/office/officeart/2005/8/layout/lProcess3"/>
    <dgm:cxn modelId="{0E56A1DD-3996-9B46-A176-BBD786AA2BF5}" type="presParOf" srcId="{C9EB0984-F93B-414E-A696-099D7CE177D8}" destId="{FB184D76-5732-F641-8DE1-92CB3E8F3FDB}"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7A8C7FF-FA13-5345-B44F-AF14ACC59D44}" type="doc">
      <dgm:prSet loTypeId="urn:microsoft.com/office/officeart/2005/8/layout/radial6" loCatId="" qsTypeId="urn:microsoft.com/office/officeart/2005/8/quickstyle/3D2" qsCatId="3D" csTypeId="urn:microsoft.com/office/officeart/2005/8/colors/colorful1#5" csCatId="colorful" phldr="1"/>
      <dgm:spPr/>
      <dgm:t>
        <a:bodyPr/>
        <a:lstStyle/>
        <a:p>
          <a:endParaRPr lang="it-IT"/>
        </a:p>
      </dgm:t>
    </dgm:pt>
    <dgm:pt modelId="{DE72589D-D561-614A-90BA-A9221CC730C2}">
      <dgm:prSet phldrT="[Testo]"/>
      <dgm:spPr/>
      <dgm:t>
        <a:bodyPr/>
        <a:lstStyle/>
        <a:p>
          <a:r>
            <a:rPr lang="it-IT" dirty="0" smtClean="0"/>
            <a:t>Difficoltà</a:t>
          </a:r>
          <a:endParaRPr lang="it-IT" dirty="0"/>
        </a:p>
      </dgm:t>
    </dgm:pt>
    <dgm:pt modelId="{C3190FC4-043B-A44D-A89C-19D7ED825298}" type="parTrans" cxnId="{4CD2DB93-3ADB-6E4A-BE41-54974691600F}">
      <dgm:prSet/>
      <dgm:spPr/>
      <dgm:t>
        <a:bodyPr/>
        <a:lstStyle/>
        <a:p>
          <a:endParaRPr lang="it-IT"/>
        </a:p>
      </dgm:t>
    </dgm:pt>
    <dgm:pt modelId="{15259B65-668E-5642-9F16-8541087445F9}" type="sibTrans" cxnId="{4CD2DB93-3ADB-6E4A-BE41-54974691600F}">
      <dgm:prSet/>
      <dgm:spPr/>
      <dgm:t>
        <a:bodyPr/>
        <a:lstStyle/>
        <a:p>
          <a:endParaRPr lang="it-IT"/>
        </a:p>
      </dgm:t>
    </dgm:pt>
    <dgm:pt modelId="{8EA1EC1F-D95F-A74F-9B7C-3ED866C347E9}">
      <dgm:prSet phldrT="[Testo]" custT="1"/>
      <dgm:spPr/>
      <dgm:t>
        <a:bodyPr/>
        <a:lstStyle/>
        <a:p>
          <a:r>
            <a:rPr lang="it-IT" sz="800" smtClean="0"/>
            <a:t>1. </a:t>
          </a:r>
          <a:r>
            <a:rPr kumimoji="0" lang="it-IT" sz="800" b="1" i="0" u="none" strike="noStrike" cap="none" normalizeH="0" baseline="0" smtClean="0">
              <a:ln/>
              <a:effectLst/>
              <a:latin typeface="Corbel"/>
              <a:ea typeface="Times New Roman" pitchFamily="18" charset="0"/>
              <a:cs typeface="Corbel"/>
            </a:rPr>
            <a:t>Pensare che si debba essere esperti nell’uso di tecnologie</a:t>
          </a:r>
          <a:r>
            <a:rPr lang="it-IT" sz="800" b="1" smtClean="0"/>
            <a:t> </a:t>
          </a:r>
          <a:endParaRPr lang="it-IT" sz="800" b="1" dirty="0"/>
        </a:p>
      </dgm:t>
    </dgm:pt>
    <dgm:pt modelId="{75B2C3BA-C807-2A44-B8C3-6EC586ECAE55}" type="parTrans" cxnId="{A0D1FB73-74C5-D649-8E51-E5EDAE9FEEC4}">
      <dgm:prSet/>
      <dgm:spPr/>
      <dgm:t>
        <a:bodyPr/>
        <a:lstStyle/>
        <a:p>
          <a:endParaRPr lang="it-IT"/>
        </a:p>
      </dgm:t>
    </dgm:pt>
    <dgm:pt modelId="{54367BC3-757C-4549-B391-5C520DE6BED1}" type="sibTrans" cxnId="{A0D1FB73-74C5-D649-8E51-E5EDAE9FEEC4}">
      <dgm:prSet/>
      <dgm:spPr/>
      <dgm:t>
        <a:bodyPr/>
        <a:lstStyle/>
        <a:p>
          <a:endParaRPr lang="it-IT"/>
        </a:p>
      </dgm:t>
    </dgm:pt>
    <dgm:pt modelId="{4B12A14E-C1CE-8F44-ACBD-D222487E42EF}">
      <dgm:prSet phldrT="[Testo]" custT="1"/>
      <dgm:spPr/>
      <dgm:t>
        <a:bodyPr/>
        <a:lstStyle/>
        <a:p>
          <a:r>
            <a:rPr lang="it-IT" sz="700" smtClean="0"/>
            <a:t>2. </a:t>
          </a:r>
          <a:r>
            <a:rPr kumimoji="0" lang="it-IT" sz="800" b="1" i="0" u="none" strike="noStrike" cap="none" normalizeH="0" baseline="0" smtClean="0">
              <a:ln/>
              <a:effectLst/>
              <a:latin typeface="Corbel"/>
              <a:ea typeface="Times New Roman" pitchFamily="18" charset="0"/>
              <a:cs typeface="Corbel"/>
            </a:rPr>
            <a:t>Temere che la verifica sugli apprendimenti sia difficoltosa per il docente e/o facilmente falsificabile</a:t>
          </a:r>
          <a:endParaRPr lang="it-IT" sz="800" b="1" dirty="0"/>
        </a:p>
      </dgm:t>
    </dgm:pt>
    <dgm:pt modelId="{95D901E2-1242-6D46-9E28-BD60D8FB772C}" type="parTrans" cxnId="{E653D338-9969-2140-B68D-B5B01FA609E5}">
      <dgm:prSet/>
      <dgm:spPr/>
      <dgm:t>
        <a:bodyPr/>
        <a:lstStyle/>
        <a:p>
          <a:endParaRPr lang="it-IT"/>
        </a:p>
      </dgm:t>
    </dgm:pt>
    <dgm:pt modelId="{1CF6DBA2-77B7-C04E-86BD-28FBBF683C41}" type="sibTrans" cxnId="{E653D338-9969-2140-B68D-B5B01FA609E5}">
      <dgm:prSet/>
      <dgm:spPr/>
      <dgm:t>
        <a:bodyPr/>
        <a:lstStyle/>
        <a:p>
          <a:endParaRPr lang="it-IT"/>
        </a:p>
      </dgm:t>
    </dgm:pt>
    <dgm:pt modelId="{EE81C72A-5137-9740-81CC-4C1C6ECE2BA1}">
      <dgm:prSet phldrT="[Testo]" custT="1"/>
      <dgm:spPr/>
      <dgm:t>
        <a:bodyPr/>
        <a:lstStyle/>
        <a:p>
          <a:r>
            <a:rPr lang="it-IT" sz="800" b="1" smtClean="0">
              <a:latin typeface="Corbel"/>
              <a:cs typeface="Corbel"/>
            </a:rPr>
            <a:t>3. </a:t>
          </a:r>
          <a:r>
            <a:rPr kumimoji="0" lang="it-IT" sz="800" b="1" i="0" u="none" strike="noStrike" cap="none" normalizeH="0" baseline="0" smtClean="0">
              <a:ln/>
              <a:effectLst/>
              <a:latin typeface="Corbel"/>
              <a:ea typeface="Times New Roman" pitchFamily="18" charset="0"/>
              <a:cs typeface="Corbel"/>
            </a:rPr>
            <a:t>Ritenere che in rete si lavori poco e che la quantità di studio sia minore</a:t>
          </a:r>
          <a:r>
            <a:rPr lang="it-IT" sz="800" b="1" smtClean="0">
              <a:latin typeface="Corbel"/>
              <a:cs typeface="Corbel"/>
            </a:rPr>
            <a:t> </a:t>
          </a:r>
          <a:endParaRPr lang="it-IT" sz="800" b="1" dirty="0">
            <a:latin typeface="Corbel"/>
            <a:cs typeface="Corbel"/>
          </a:endParaRPr>
        </a:p>
      </dgm:t>
    </dgm:pt>
    <dgm:pt modelId="{BBEC823C-3ABB-E547-B127-E28DDDD0467E}" type="parTrans" cxnId="{AF088935-2D21-BA42-ABC4-56631C82D2AD}">
      <dgm:prSet/>
      <dgm:spPr/>
      <dgm:t>
        <a:bodyPr/>
        <a:lstStyle/>
        <a:p>
          <a:endParaRPr lang="it-IT"/>
        </a:p>
      </dgm:t>
    </dgm:pt>
    <dgm:pt modelId="{F9531F83-BEED-7347-89BD-941456E6B608}" type="sibTrans" cxnId="{AF088935-2D21-BA42-ABC4-56631C82D2AD}">
      <dgm:prSet/>
      <dgm:spPr/>
      <dgm:t>
        <a:bodyPr/>
        <a:lstStyle/>
        <a:p>
          <a:endParaRPr lang="it-IT"/>
        </a:p>
      </dgm:t>
    </dgm:pt>
    <dgm:pt modelId="{7109FAAC-0DD9-654E-8DF3-D938267DE8B1}">
      <dgm:prSet phldrT="[Testo]" custT="1"/>
      <dgm:spPr/>
      <dgm:t>
        <a:bodyPr/>
        <a:lstStyle/>
        <a:p>
          <a:r>
            <a:rPr lang="it-IT" sz="800" smtClean="0">
              <a:latin typeface="Corbel"/>
              <a:cs typeface="Corbel"/>
            </a:rPr>
            <a:t>4. </a:t>
          </a:r>
          <a:r>
            <a:rPr kumimoji="0" lang="it-IT" sz="800" b="1" i="0" u="none" strike="noStrike" cap="none" normalizeH="0" baseline="0" smtClean="0">
              <a:ln/>
              <a:effectLst/>
              <a:latin typeface="Corbel"/>
              <a:ea typeface="Times New Roman" pitchFamily="18" charset="0"/>
              <a:cs typeface="Corbel"/>
            </a:rPr>
            <a:t>Pensare che l’interazione sia fredda e impersonale</a:t>
          </a:r>
          <a:endParaRPr lang="it-IT" sz="800" b="1" dirty="0">
            <a:latin typeface="Corbel"/>
            <a:cs typeface="Corbel"/>
          </a:endParaRPr>
        </a:p>
      </dgm:t>
    </dgm:pt>
    <dgm:pt modelId="{C5ACA898-2C1C-7947-AF95-F4EA0A3475B4}" type="parTrans" cxnId="{C4F02BE6-6650-764A-9C5E-3BDA2D475E04}">
      <dgm:prSet/>
      <dgm:spPr/>
      <dgm:t>
        <a:bodyPr/>
        <a:lstStyle/>
        <a:p>
          <a:endParaRPr lang="it-IT"/>
        </a:p>
      </dgm:t>
    </dgm:pt>
    <dgm:pt modelId="{7ED09E50-4362-BF47-9EE7-7E9B45B4E00A}" type="sibTrans" cxnId="{C4F02BE6-6650-764A-9C5E-3BDA2D475E04}">
      <dgm:prSet/>
      <dgm:spPr/>
      <dgm:t>
        <a:bodyPr/>
        <a:lstStyle/>
        <a:p>
          <a:endParaRPr lang="it-IT"/>
        </a:p>
      </dgm:t>
    </dgm:pt>
    <dgm:pt modelId="{560F5BAB-5728-DC43-BACD-5514EFAD4345}" type="pres">
      <dgm:prSet presAssocID="{97A8C7FF-FA13-5345-B44F-AF14ACC59D44}" presName="Name0" presStyleCnt="0">
        <dgm:presLayoutVars>
          <dgm:chMax val="1"/>
          <dgm:dir/>
          <dgm:animLvl val="ctr"/>
          <dgm:resizeHandles val="exact"/>
        </dgm:presLayoutVars>
      </dgm:prSet>
      <dgm:spPr/>
      <dgm:t>
        <a:bodyPr/>
        <a:lstStyle/>
        <a:p>
          <a:endParaRPr lang="it-IT"/>
        </a:p>
      </dgm:t>
    </dgm:pt>
    <dgm:pt modelId="{FA1010D9-81DD-B54D-AC00-CF23E22144A5}" type="pres">
      <dgm:prSet presAssocID="{DE72589D-D561-614A-90BA-A9221CC730C2}" presName="centerShape" presStyleLbl="node0" presStyleIdx="0" presStyleCnt="1"/>
      <dgm:spPr/>
      <dgm:t>
        <a:bodyPr/>
        <a:lstStyle/>
        <a:p>
          <a:endParaRPr lang="it-IT"/>
        </a:p>
      </dgm:t>
    </dgm:pt>
    <dgm:pt modelId="{9FFC7066-55BA-A44E-BFA2-91786F90B7A1}" type="pres">
      <dgm:prSet presAssocID="{8EA1EC1F-D95F-A74F-9B7C-3ED866C347E9}" presName="node" presStyleLbl="node1" presStyleIdx="0" presStyleCnt="4">
        <dgm:presLayoutVars>
          <dgm:bulletEnabled val="1"/>
        </dgm:presLayoutVars>
      </dgm:prSet>
      <dgm:spPr/>
      <dgm:t>
        <a:bodyPr/>
        <a:lstStyle/>
        <a:p>
          <a:endParaRPr lang="it-IT"/>
        </a:p>
      </dgm:t>
    </dgm:pt>
    <dgm:pt modelId="{83C1FB77-427E-0145-9179-2D1B3B90981F}" type="pres">
      <dgm:prSet presAssocID="{8EA1EC1F-D95F-A74F-9B7C-3ED866C347E9}" presName="dummy" presStyleCnt="0"/>
      <dgm:spPr/>
      <dgm:t>
        <a:bodyPr/>
        <a:lstStyle/>
        <a:p>
          <a:endParaRPr lang="it-IT"/>
        </a:p>
      </dgm:t>
    </dgm:pt>
    <dgm:pt modelId="{626A0942-79CB-F540-81FC-F2DF9029F4CB}" type="pres">
      <dgm:prSet presAssocID="{54367BC3-757C-4549-B391-5C520DE6BED1}" presName="sibTrans" presStyleLbl="sibTrans2D1" presStyleIdx="0" presStyleCnt="4"/>
      <dgm:spPr/>
      <dgm:t>
        <a:bodyPr/>
        <a:lstStyle/>
        <a:p>
          <a:endParaRPr lang="it-IT"/>
        </a:p>
      </dgm:t>
    </dgm:pt>
    <dgm:pt modelId="{BDFE0BFE-754C-2B4C-9C1D-D36A73B48969}" type="pres">
      <dgm:prSet presAssocID="{4B12A14E-C1CE-8F44-ACBD-D222487E42EF}" presName="node" presStyleLbl="node1" presStyleIdx="1" presStyleCnt="4">
        <dgm:presLayoutVars>
          <dgm:bulletEnabled val="1"/>
        </dgm:presLayoutVars>
      </dgm:prSet>
      <dgm:spPr/>
      <dgm:t>
        <a:bodyPr/>
        <a:lstStyle/>
        <a:p>
          <a:endParaRPr lang="it-IT"/>
        </a:p>
      </dgm:t>
    </dgm:pt>
    <dgm:pt modelId="{E8ABBA5C-0262-6B4B-8508-0676F349FDE7}" type="pres">
      <dgm:prSet presAssocID="{4B12A14E-C1CE-8F44-ACBD-D222487E42EF}" presName="dummy" presStyleCnt="0"/>
      <dgm:spPr/>
      <dgm:t>
        <a:bodyPr/>
        <a:lstStyle/>
        <a:p>
          <a:endParaRPr lang="it-IT"/>
        </a:p>
      </dgm:t>
    </dgm:pt>
    <dgm:pt modelId="{74E08D5D-297B-AB4D-B743-987372E41BE0}" type="pres">
      <dgm:prSet presAssocID="{1CF6DBA2-77B7-C04E-86BD-28FBBF683C41}" presName="sibTrans" presStyleLbl="sibTrans2D1" presStyleIdx="1" presStyleCnt="4"/>
      <dgm:spPr/>
      <dgm:t>
        <a:bodyPr/>
        <a:lstStyle/>
        <a:p>
          <a:endParaRPr lang="it-IT"/>
        </a:p>
      </dgm:t>
    </dgm:pt>
    <dgm:pt modelId="{6113B448-9036-A84C-8BC3-F75D2E27E557}" type="pres">
      <dgm:prSet presAssocID="{EE81C72A-5137-9740-81CC-4C1C6ECE2BA1}" presName="node" presStyleLbl="node1" presStyleIdx="2" presStyleCnt="4">
        <dgm:presLayoutVars>
          <dgm:bulletEnabled val="1"/>
        </dgm:presLayoutVars>
      </dgm:prSet>
      <dgm:spPr/>
      <dgm:t>
        <a:bodyPr/>
        <a:lstStyle/>
        <a:p>
          <a:endParaRPr lang="it-IT"/>
        </a:p>
      </dgm:t>
    </dgm:pt>
    <dgm:pt modelId="{5AE0DC6F-6D8B-8B4D-A393-96936A422AC0}" type="pres">
      <dgm:prSet presAssocID="{EE81C72A-5137-9740-81CC-4C1C6ECE2BA1}" presName="dummy" presStyleCnt="0"/>
      <dgm:spPr/>
      <dgm:t>
        <a:bodyPr/>
        <a:lstStyle/>
        <a:p>
          <a:endParaRPr lang="it-IT"/>
        </a:p>
      </dgm:t>
    </dgm:pt>
    <dgm:pt modelId="{28913CEE-FDFE-214F-83A3-B96AB4210359}" type="pres">
      <dgm:prSet presAssocID="{F9531F83-BEED-7347-89BD-941456E6B608}" presName="sibTrans" presStyleLbl="sibTrans2D1" presStyleIdx="2" presStyleCnt="4"/>
      <dgm:spPr/>
      <dgm:t>
        <a:bodyPr/>
        <a:lstStyle/>
        <a:p>
          <a:endParaRPr lang="it-IT"/>
        </a:p>
      </dgm:t>
    </dgm:pt>
    <dgm:pt modelId="{864C6FDB-590D-B04F-890D-C864E8437101}" type="pres">
      <dgm:prSet presAssocID="{7109FAAC-0DD9-654E-8DF3-D938267DE8B1}" presName="node" presStyleLbl="node1" presStyleIdx="3" presStyleCnt="4">
        <dgm:presLayoutVars>
          <dgm:bulletEnabled val="1"/>
        </dgm:presLayoutVars>
      </dgm:prSet>
      <dgm:spPr/>
      <dgm:t>
        <a:bodyPr/>
        <a:lstStyle/>
        <a:p>
          <a:endParaRPr lang="it-IT"/>
        </a:p>
      </dgm:t>
    </dgm:pt>
    <dgm:pt modelId="{EC2DB163-2108-5041-B928-C4D1C7185741}" type="pres">
      <dgm:prSet presAssocID="{7109FAAC-0DD9-654E-8DF3-D938267DE8B1}" presName="dummy" presStyleCnt="0"/>
      <dgm:spPr/>
      <dgm:t>
        <a:bodyPr/>
        <a:lstStyle/>
        <a:p>
          <a:endParaRPr lang="it-IT"/>
        </a:p>
      </dgm:t>
    </dgm:pt>
    <dgm:pt modelId="{4CD72FE7-A808-0B4E-8C72-4C9DB31A4FD1}" type="pres">
      <dgm:prSet presAssocID="{7ED09E50-4362-BF47-9EE7-7E9B45B4E00A}" presName="sibTrans" presStyleLbl="sibTrans2D1" presStyleIdx="3" presStyleCnt="4"/>
      <dgm:spPr/>
      <dgm:t>
        <a:bodyPr/>
        <a:lstStyle/>
        <a:p>
          <a:endParaRPr lang="it-IT"/>
        </a:p>
      </dgm:t>
    </dgm:pt>
  </dgm:ptLst>
  <dgm:cxnLst>
    <dgm:cxn modelId="{AF088935-2D21-BA42-ABC4-56631C82D2AD}" srcId="{DE72589D-D561-614A-90BA-A9221CC730C2}" destId="{EE81C72A-5137-9740-81CC-4C1C6ECE2BA1}" srcOrd="2" destOrd="0" parTransId="{BBEC823C-3ABB-E547-B127-E28DDDD0467E}" sibTransId="{F9531F83-BEED-7347-89BD-941456E6B608}"/>
    <dgm:cxn modelId="{C4F02BE6-6650-764A-9C5E-3BDA2D475E04}" srcId="{DE72589D-D561-614A-90BA-A9221CC730C2}" destId="{7109FAAC-0DD9-654E-8DF3-D938267DE8B1}" srcOrd="3" destOrd="0" parTransId="{C5ACA898-2C1C-7947-AF95-F4EA0A3475B4}" sibTransId="{7ED09E50-4362-BF47-9EE7-7E9B45B4E00A}"/>
    <dgm:cxn modelId="{F722B2BA-E5DC-2F4C-BA09-164F67D27E86}" type="presOf" srcId="{EE81C72A-5137-9740-81CC-4C1C6ECE2BA1}" destId="{6113B448-9036-A84C-8BC3-F75D2E27E557}" srcOrd="0" destOrd="0" presId="urn:microsoft.com/office/officeart/2005/8/layout/radial6"/>
    <dgm:cxn modelId="{BD0D33C7-205F-1A4E-BAA2-12B7CB2F0E22}" type="presOf" srcId="{DE72589D-D561-614A-90BA-A9221CC730C2}" destId="{FA1010D9-81DD-B54D-AC00-CF23E22144A5}" srcOrd="0" destOrd="0" presId="urn:microsoft.com/office/officeart/2005/8/layout/radial6"/>
    <dgm:cxn modelId="{B531DB71-2989-3D4C-9EBE-2D06F70359D4}" type="presOf" srcId="{97A8C7FF-FA13-5345-B44F-AF14ACC59D44}" destId="{560F5BAB-5728-DC43-BACD-5514EFAD4345}" srcOrd="0" destOrd="0" presId="urn:microsoft.com/office/officeart/2005/8/layout/radial6"/>
    <dgm:cxn modelId="{7A84EBF6-3C11-D047-B934-EF02B1BAA2E2}" type="presOf" srcId="{F9531F83-BEED-7347-89BD-941456E6B608}" destId="{28913CEE-FDFE-214F-83A3-B96AB4210359}" srcOrd="0" destOrd="0" presId="urn:microsoft.com/office/officeart/2005/8/layout/radial6"/>
    <dgm:cxn modelId="{79266C93-3116-7945-907F-EB76F1F23AB3}" type="presOf" srcId="{7ED09E50-4362-BF47-9EE7-7E9B45B4E00A}" destId="{4CD72FE7-A808-0B4E-8C72-4C9DB31A4FD1}" srcOrd="0" destOrd="0" presId="urn:microsoft.com/office/officeart/2005/8/layout/radial6"/>
    <dgm:cxn modelId="{E653D338-9969-2140-B68D-B5B01FA609E5}" srcId="{DE72589D-D561-614A-90BA-A9221CC730C2}" destId="{4B12A14E-C1CE-8F44-ACBD-D222487E42EF}" srcOrd="1" destOrd="0" parTransId="{95D901E2-1242-6D46-9E28-BD60D8FB772C}" sibTransId="{1CF6DBA2-77B7-C04E-86BD-28FBBF683C41}"/>
    <dgm:cxn modelId="{E7F7C4C6-13FB-AE4A-8E1C-039F6A7D73A2}" type="presOf" srcId="{7109FAAC-0DD9-654E-8DF3-D938267DE8B1}" destId="{864C6FDB-590D-B04F-890D-C864E8437101}" srcOrd="0" destOrd="0" presId="urn:microsoft.com/office/officeart/2005/8/layout/radial6"/>
    <dgm:cxn modelId="{2AA80D3A-FA64-5C49-82D6-BB29605F8115}" type="presOf" srcId="{8EA1EC1F-D95F-A74F-9B7C-3ED866C347E9}" destId="{9FFC7066-55BA-A44E-BFA2-91786F90B7A1}" srcOrd="0" destOrd="0" presId="urn:microsoft.com/office/officeart/2005/8/layout/radial6"/>
    <dgm:cxn modelId="{4CD2DB93-3ADB-6E4A-BE41-54974691600F}" srcId="{97A8C7FF-FA13-5345-B44F-AF14ACC59D44}" destId="{DE72589D-D561-614A-90BA-A9221CC730C2}" srcOrd="0" destOrd="0" parTransId="{C3190FC4-043B-A44D-A89C-19D7ED825298}" sibTransId="{15259B65-668E-5642-9F16-8541087445F9}"/>
    <dgm:cxn modelId="{A0D1FB73-74C5-D649-8E51-E5EDAE9FEEC4}" srcId="{DE72589D-D561-614A-90BA-A9221CC730C2}" destId="{8EA1EC1F-D95F-A74F-9B7C-3ED866C347E9}" srcOrd="0" destOrd="0" parTransId="{75B2C3BA-C807-2A44-B8C3-6EC586ECAE55}" sibTransId="{54367BC3-757C-4549-B391-5C520DE6BED1}"/>
    <dgm:cxn modelId="{EFF41192-9244-9F40-9D5B-0C5CF047BA36}" type="presOf" srcId="{54367BC3-757C-4549-B391-5C520DE6BED1}" destId="{626A0942-79CB-F540-81FC-F2DF9029F4CB}" srcOrd="0" destOrd="0" presId="urn:microsoft.com/office/officeart/2005/8/layout/radial6"/>
    <dgm:cxn modelId="{5F3739D9-12E3-C049-9558-2487E11CA424}" type="presOf" srcId="{4B12A14E-C1CE-8F44-ACBD-D222487E42EF}" destId="{BDFE0BFE-754C-2B4C-9C1D-D36A73B48969}" srcOrd="0" destOrd="0" presId="urn:microsoft.com/office/officeart/2005/8/layout/radial6"/>
    <dgm:cxn modelId="{9A85456A-D6DA-6F45-B474-1C8F0B49A54F}" type="presOf" srcId="{1CF6DBA2-77B7-C04E-86BD-28FBBF683C41}" destId="{74E08D5D-297B-AB4D-B743-987372E41BE0}" srcOrd="0" destOrd="0" presId="urn:microsoft.com/office/officeart/2005/8/layout/radial6"/>
    <dgm:cxn modelId="{7C3FF13F-BFB4-0B44-95EA-0F70FC3FC8C9}" type="presParOf" srcId="{560F5BAB-5728-DC43-BACD-5514EFAD4345}" destId="{FA1010D9-81DD-B54D-AC00-CF23E22144A5}" srcOrd="0" destOrd="0" presId="urn:microsoft.com/office/officeart/2005/8/layout/radial6"/>
    <dgm:cxn modelId="{3A73655A-5E70-D441-AD29-D8B9A940617F}" type="presParOf" srcId="{560F5BAB-5728-DC43-BACD-5514EFAD4345}" destId="{9FFC7066-55BA-A44E-BFA2-91786F90B7A1}" srcOrd="1" destOrd="0" presId="urn:microsoft.com/office/officeart/2005/8/layout/radial6"/>
    <dgm:cxn modelId="{FAD83DDD-038B-0B46-B6E8-397BA221281D}" type="presParOf" srcId="{560F5BAB-5728-DC43-BACD-5514EFAD4345}" destId="{83C1FB77-427E-0145-9179-2D1B3B90981F}" srcOrd="2" destOrd="0" presId="urn:microsoft.com/office/officeart/2005/8/layout/radial6"/>
    <dgm:cxn modelId="{33C3D987-47B8-294F-BF22-C4F2DB979881}" type="presParOf" srcId="{560F5BAB-5728-DC43-BACD-5514EFAD4345}" destId="{626A0942-79CB-F540-81FC-F2DF9029F4CB}" srcOrd="3" destOrd="0" presId="urn:microsoft.com/office/officeart/2005/8/layout/radial6"/>
    <dgm:cxn modelId="{F085ACAB-141F-A84B-B81A-B0BBA6A7BC10}" type="presParOf" srcId="{560F5BAB-5728-DC43-BACD-5514EFAD4345}" destId="{BDFE0BFE-754C-2B4C-9C1D-D36A73B48969}" srcOrd="4" destOrd="0" presId="urn:microsoft.com/office/officeart/2005/8/layout/radial6"/>
    <dgm:cxn modelId="{CC8CB1A1-8D6E-314D-A739-747866416777}" type="presParOf" srcId="{560F5BAB-5728-DC43-BACD-5514EFAD4345}" destId="{E8ABBA5C-0262-6B4B-8508-0676F349FDE7}" srcOrd="5" destOrd="0" presId="urn:microsoft.com/office/officeart/2005/8/layout/radial6"/>
    <dgm:cxn modelId="{DAE3D84E-9A6D-554C-95C1-79AB51B35394}" type="presParOf" srcId="{560F5BAB-5728-DC43-BACD-5514EFAD4345}" destId="{74E08D5D-297B-AB4D-B743-987372E41BE0}" srcOrd="6" destOrd="0" presId="urn:microsoft.com/office/officeart/2005/8/layout/radial6"/>
    <dgm:cxn modelId="{DD3406E9-ED99-1D4A-9172-AA351011F344}" type="presParOf" srcId="{560F5BAB-5728-DC43-BACD-5514EFAD4345}" destId="{6113B448-9036-A84C-8BC3-F75D2E27E557}" srcOrd="7" destOrd="0" presId="urn:microsoft.com/office/officeart/2005/8/layout/radial6"/>
    <dgm:cxn modelId="{5BEF35C8-E993-1242-82C4-F772D9979127}" type="presParOf" srcId="{560F5BAB-5728-DC43-BACD-5514EFAD4345}" destId="{5AE0DC6F-6D8B-8B4D-A393-96936A422AC0}" srcOrd="8" destOrd="0" presId="urn:microsoft.com/office/officeart/2005/8/layout/radial6"/>
    <dgm:cxn modelId="{620BC394-95B0-7242-B555-CB9E46D3FF71}" type="presParOf" srcId="{560F5BAB-5728-DC43-BACD-5514EFAD4345}" destId="{28913CEE-FDFE-214F-83A3-B96AB4210359}" srcOrd="9" destOrd="0" presId="urn:microsoft.com/office/officeart/2005/8/layout/radial6"/>
    <dgm:cxn modelId="{23159AB0-4A75-654D-93F0-245BC40725B3}" type="presParOf" srcId="{560F5BAB-5728-DC43-BACD-5514EFAD4345}" destId="{864C6FDB-590D-B04F-890D-C864E8437101}" srcOrd="10" destOrd="0" presId="urn:microsoft.com/office/officeart/2005/8/layout/radial6"/>
    <dgm:cxn modelId="{ED70DE36-C4EA-A146-9F33-0DC48A023504}" type="presParOf" srcId="{560F5BAB-5728-DC43-BACD-5514EFAD4345}" destId="{EC2DB163-2108-5041-B928-C4D1C7185741}" srcOrd="11" destOrd="0" presId="urn:microsoft.com/office/officeart/2005/8/layout/radial6"/>
    <dgm:cxn modelId="{08F2635A-0ED9-6646-AEA5-8F5CCB17DB5A}" type="presParOf" srcId="{560F5BAB-5728-DC43-BACD-5514EFAD4345}" destId="{4CD72FE7-A808-0B4E-8C72-4C9DB31A4FD1}"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DCFDDA4-BEFE-B44F-A7D6-3FA16E8E253D}" type="doc">
      <dgm:prSet loTypeId="urn:microsoft.com/office/officeart/2005/8/layout/lProcess2" loCatId="" qsTypeId="urn:microsoft.com/office/officeart/2005/8/quickstyle/3D2" qsCatId="3D" csTypeId="urn:microsoft.com/office/officeart/2005/8/colors/accent1_2" csCatId="accent1" phldr="1"/>
      <dgm:spPr/>
      <dgm:t>
        <a:bodyPr/>
        <a:lstStyle/>
        <a:p>
          <a:endParaRPr lang="it-IT"/>
        </a:p>
      </dgm:t>
    </dgm:pt>
    <dgm:pt modelId="{12CC45F5-BE1D-7D48-A782-DD256B12BE00}">
      <dgm:prSet phldrT="[Testo]"/>
      <dgm:spPr/>
      <dgm:t>
        <a:bodyPr/>
        <a:lstStyle/>
        <a:p>
          <a:r>
            <a:rPr lang="it-IT" dirty="0" smtClean="0"/>
            <a:t>Tutti gli attori</a:t>
          </a:r>
          <a:endParaRPr lang="it-IT" dirty="0"/>
        </a:p>
      </dgm:t>
    </dgm:pt>
    <dgm:pt modelId="{FAC092E1-9012-3945-BC60-AD3B2BC1AB28}" type="parTrans" cxnId="{D36937BC-9189-DB41-A016-A92BA93D888E}">
      <dgm:prSet/>
      <dgm:spPr/>
      <dgm:t>
        <a:bodyPr/>
        <a:lstStyle/>
        <a:p>
          <a:endParaRPr lang="it-IT"/>
        </a:p>
      </dgm:t>
    </dgm:pt>
    <dgm:pt modelId="{ACBCE135-F634-A246-9291-318B399914C5}" type="sibTrans" cxnId="{D36937BC-9189-DB41-A016-A92BA93D888E}">
      <dgm:prSet/>
      <dgm:spPr/>
      <dgm:t>
        <a:bodyPr/>
        <a:lstStyle/>
        <a:p>
          <a:endParaRPr lang="it-IT"/>
        </a:p>
      </dgm:t>
    </dgm:pt>
    <dgm:pt modelId="{C1842E20-E837-4E40-9133-DF1AB75F3827}">
      <dgm:prSet phldrT="[Testo]"/>
      <dgm:spPr/>
      <dgm:t>
        <a:bodyPr/>
        <a:lstStyle/>
        <a:p>
          <a:r>
            <a:rPr lang="it-IT" dirty="0" smtClean="0"/>
            <a:t>Tutor, docente, moderatore</a:t>
          </a:r>
          <a:endParaRPr lang="it-IT" dirty="0"/>
        </a:p>
      </dgm:t>
    </dgm:pt>
    <dgm:pt modelId="{28A375DB-A37B-AD40-B17B-E6E61024332F}" type="parTrans" cxnId="{7345622E-4693-0744-AA7F-1AB21B61060D}">
      <dgm:prSet/>
      <dgm:spPr/>
      <dgm:t>
        <a:bodyPr/>
        <a:lstStyle/>
        <a:p>
          <a:endParaRPr lang="it-IT"/>
        </a:p>
      </dgm:t>
    </dgm:pt>
    <dgm:pt modelId="{B7FEC5FF-CACC-F745-A489-A082037C211F}" type="sibTrans" cxnId="{7345622E-4693-0744-AA7F-1AB21B61060D}">
      <dgm:prSet/>
      <dgm:spPr/>
      <dgm:t>
        <a:bodyPr/>
        <a:lstStyle/>
        <a:p>
          <a:endParaRPr lang="it-IT"/>
        </a:p>
      </dgm:t>
    </dgm:pt>
    <dgm:pt modelId="{6A8906BE-DBC6-864E-860F-20A24538B8FA}">
      <dgm:prSet phldrT="[Testo]"/>
      <dgm:spPr/>
      <dgm:t>
        <a:bodyPr/>
        <a:lstStyle/>
        <a:p>
          <a:r>
            <a:rPr lang="it-IT" dirty="0" smtClean="0"/>
            <a:t>Azioni efficaci sul piano intellettuale</a:t>
          </a:r>
          <a:endParaRPr lang="it-IT" dirty="0"/>
        </a:p>
      </dgm:t>
    </dgm:pt>
    <dgm:pt modelId="{A01C1AE2-F602-874E-954D-81F02F71E6C4}" type="parTrans" cxnId="{C0143181-6ADC-854B-A87C-23E134FEAD51}">
      <dgm:prSet/>
      <dgm:spPr/>
      <dgm:t>
        <a:bodyPr/>
        <a:lstStyle/>
        <a:p>
          <a:endParaRPr lang="it-IT"/>
        </a:p>
      </dgm:t>
    </dgm:pt>
    <dgm:pt modelId="{1C951101-0C95-2C4F-959A-A6AAAB9C7AAA}" type="sibTrans" cxnId="{C0143181-6ADC-854B-A87C-23E134FEAD51}">
      <dgm:prSet/>
      <dgm:spPr/>
      <dgm:t>
        <a:bodyPr/>
        <a:lstStyle/>
        <a:p>
          <a:endParaRPr lang="it-IT"/>
        </a:p>
      </dgm:t>
    </dgm:pt>
    <dgm:pt modelId="{ACCC0D4D-81B0-5743-8035-150ED16BE928}">
      <dgm:prSet phldrT="[Testo]"/>
      <dgm:spPr/>
      <dgm:t>
        <a:bodyPr/>
        <a:lstStyle/>
        <a:p>
          <a:r>
            <a:rPr lang="it-IT" dirty="0" smtClean="0"/>
            <a:t>• Linguaggio semplice e chiaro</a:t>
          </a:r>
        </a:p>
        <a:p>
          <a:r>
            <a:rPr lang="it-IT" dirty="0" smtClean="0"/>
            <a:t>• Concentrarsi sul problema affrontato</a:t>
          </a:r>
        </a:p>
        <a:p>
          <a:r>
            <a:rPr lang="it-IT" dirty="0" smtClean="0"/>
            <a:t>• Attenersi all’oggetto delle discussioni</a:t>
          </a:r>
          <a:endParaRPr lang="it-IT" dirty="0"/>
        </a:p>
      </dgm:t>
    </dgm:pt>
    <dgm:pt modelId="{7AC44989-2F4D-F445-AD75-594447E3228F}" type="parTrans" cxnId="{2568CF76-18DF-B944-9F50-17B809EEA845}">
      <dgm:prSet/>
      <dgm:spPr/>
      <dgm:t>
        <a:bodyPr/>
        <a:lstStyle/>
        <a:p>
          <a:endParaRPr lang="it-IT"/>
        </a:p>
      </dgm:t>
    </dgm:pt>
    <dgm:pt modelId="{B2D75D05-D946-2D45-B5DA-5994913820B6}" type="sibTrans" cxnId="{2568CF76-18DF-B944-9F50-17B809EEA845}">
      <dgm:prSet/>
      <dgm:spPr/>
      <dgm:t>
        <a:bodyPr/>
        <a:lstStyle/>
        <a:p>
          <a:endParaRPr lang="it-IT"/>
        </a:p>
      </dgm:t>
    </dgm:pt>
    <dgm:pt modelId="{27316A02-AB20-8446-BD4A-4564F2C84B66}">
      <dgm:prSet phldrT="[Testo]"/>
      <dgm:spPr/>
      <dgm:t>
        <a:bodyPr/>
        <a:lstStyle/>
        <a:p>
          <a:r>
            <a:rPr lang="it-IT" dirty="0" smtClean="0"/>
            <a:t>• Proporre argomenti, attività e risorse</a:t>
          </a:r>
        </a:p>
        <a:p>
          <a:r>
            <a:rPr lang="it-IT" dirty="0" smtClean="0"/>
            <a:t>• Informare sempre su aggiornamenti</a:t>
          </a:r>
        </a:p>
        <a:p>
          <a:r>
            <a:rPr lang="it-IT" dirty="0" smtClean="0"/>
            <a:t>• Rispondere velocemente a richieste di aiuto</a:t>
          </a:r>
        </a:p>
        <a:p>
          <a:r>
            <a:rPr lang="it-IT" dirty="0" smtClean="0"/>
            <a:t>• Incoraggiare la partecipazione attiva costantemente</a:t>
          </a:r>
          <a:endParaRPr lang="it-IT" dirty="0"/>
        </a:p>
      </dgm:t>
    </dgm:pt>
    <dgm:pt modelId="{C6DE59A2-E598-5246-BE03-B8462D20B833}" type="parTrans" cxnId="{D02307E1-F4F3-324C-9626-41183846C24D}">
      <dgm:prSet/>
      <dgm:spPr/>
      <dgm:t>
        <a:bodyPr/>
        <a:lstStyle/>
        <a:p>
          <a:endParaRPr lang="it-IT"/>
        </a:p>
      </dgm:t>
    </dgm:pt>
    <dgm:pt modelId="{F2CFFE9F-98AF-2945-BB23-5E92164F566D}" type="sibTrans" cxnId="{D02307E1-F4F3-324C-9626-41183846C24D}">
      <dgm:prSet/>
      <dgm:spPr/>
      <dgm:t>
        <a:bodyPr/>
        <a:lstStyle/>
        <a:p>
          <a:endParaRPr lang="it-IT"/>
        </a:p>
      </dgm:t>
    </dgm:pt>
    <dgm:pt modelId="{FBC3999C-5D3A-624B-B56E-8B5D81C064DE}">
      <dgm:prSet phldrT="[Testo]"/>
      <dgm:spPr/>
      <dgm:t>
        <a:bodyPr/>
        <a:lstStyle/>
        <a:p>
          <a:r>
            <a:rPr lang="it-IT" dirty="0" smtClean="0"/>
            <a:t>Azioni efficaci sul piano organizzativo</a:t>
          </a:r>
          <a:endParaRPr lang="it-IT" dirty="0"/>
        </a:p>
      </dgm:t>
    </dgm:pt>
    <dgm:pt modelId="{0B3D3872-2FA0-2B4B-81D0-CC0CCFC638F8}" type="parTrans" cxnId="{B79C3640-6ADC-204C-B5DA-E4FE4B146CC2}">
      <dgm:prSet/>
      <dgm:spPr/>
      <dgm:t>
        <a:bodyPr/>
        <a:lstStyle/>
        <a:p>
          <a:endParaRPr lang="it-IT"/>
        </a:p>
      </dgm:t>
    </dgm:pt>
    <dgm:pt modelId="{1E6293DD-E3F7-2248-8F1B-412154F157C0}" type="sibTrans" cxnId="{B79C3640-6ADC-204C-B5DA-E4FE4B146CC2}">
      <dgm:prSet/>
      <dgm:spPr/>
      <dgm:t>
        <a:bodyPr/>
        <a:lstStyle/>
        <a:p>
          <a:endParaRPr lang="it-IT"/>
        </a:p>
      </dgm:t>
    </dgm:pt>
    <dgm:pt modelId="{528D6C8D-6DFF-964C-A191-E805D440304F}">
      <dgm:prSet phldrT="[Testo]"/>
      <dgm:spPr/>
      <dgm:t>
        <a:bodyPr/>
        <a:lstStyle/>
        <a:p>
          <a:r>
            <a:rPr lang="it-IT" dirty="0" smtClean="0"/>
            <a:t>•Rispettare le scadenze</a:t>
          </a:r>
        </a:p>
        <a:p>
          <a:r>
            <a:rPr lang="it-IT" dirty="0" smtClean="0"/>
            <a:t>• Definire l’oggetto dei messaggi o il titolo dei documenti esplicitandone il contenuto</a:t>
          </a:r>
          <a:endParaRPr lang="it-IT" dirty="0"/>
        </a:p>
      </dgm:t>
    </dgm:pt>
    <dgm:pt modelId="{70645F1D-0D24-594A-9BC4-7185A29CC45E}" type="parTrans" cxnId="{A51746E6-76BB-9E49-8F35-21BB5BB3E108}">
      <dgm:prSet/>
      <dgm:spPr/>
      <dgm:t>
        <a:bodyPr/>
        <a:lstStyle/>
        <a:p>
          <a:endParaRPr lang="it-IT"/>
        </a:p>
      </dgm:t>
    </dgm:pt>
    <dgm:pt modelId="{2626CDCD-3E8F-E94D-A5F2-7E0A2E3E9139}" type="sibTrans" cxnId="{A51746E6-76BB-9E49-8F35-21BB5BB3E108}">
      <dgm:prSet/>
      <dgm:spPr/>
      <dgm:t>
        <a:bodyPr/>
        <a:lstStyle/>
        <a:p>
          <a:endParaRPr lang="it-IT"/>
        </a:p>
      </dgm:t>
    </dgm:pt>
    <dgm:pt modelId="{3F4A0D84-EFD5-2449-B379-E1E2A193B9E8}">
      <dgm:prSet phldrT="[Testo]"/>
      <dgm:spPr/>
      <dgm:t>
        <a:bodyPr/>
        <a:lstStyle/>
        <a:p>
          <a:r>
            <a:rPr lang="it-IT" dirty="0" smtClean="0"/>
            <a:t>• Controllare la posta</a:t>
          </a:r>
        </a:p>
        <a:p>
          <a:r>
            <a:rPr lang="it-IT" dirty="0" smtClean="0"/>
            <a:t>• Accedere al forum</a:t>
          </a:r>
        </a:p>
        <a:p>
          <a:r>
            <a:rPr lang="it-IT" dirty="0" smtClean="0"/>
            <a:t>• Chiarire l’uso degli utensili tecnologici</a:t>
          </a:r>
        </a:p>
        <a:p>
          <a:r>
            <a:rPr lang="it-IT" dirty="0" smtClean="0"/>
            <a:t>• Archiviare le discussioni chiuse ed eliminare i messaggi doppi</a:t>
          </a:r>
        </a:p>
        <a:p>
          <a:r>
            <a:rPr lang="it-IT" dirty="0" smtClean="0"/>
            <a:t>• Individuare referenti nei gruppi di lavoro</a:t>
          </a:r>
          <a:endParaRPr lang="it-IT" dirty="0"/>
        </a:p>
      </dgm:t>
    </dgm:pt>
    <dgm:pt modelId="{F94E156A-F841-6845-913B-2E7955256FEF}" type="parTrans" cxnId="{7E905A4D-F2EF-F04C-BDBE-05B6A444DD94}">
      <dgm:prSet/>
      <dgm:spPr/>
      <dgm:t>
        <a:bodyPr/>
        <a:lstStyle/>
        <a:p>
          <a:endParaRPr lang="it-IT"/>
        </a:p>
      </dgm:t>
    </dgm:pt>
    <dgm:pt modelId="{F6F0AA26-5699-B24C-917A-7D61D7C6FB7A}" type="sibTrans" cxnId="{7E905A4D-F2EF-F04C-BDBE-05B6A444DD94}">
      <dgm:prSet/>
      <dgm:spPr/>
      <dgm:t>
        <a:bodyPr/>
        <a:lstStyle/>
        <a:p>
          <a:endParaRPr lang="it-IT"/>
        </a:p>
      </dgm:t>
    </dgm:pt>
    <dgm:pt modelId="{DBDD8876-8CA0-4042-AF95-5A4DCA372599}">
      <dgm:prSet/>
      <dgm:spPr/>
      <dgm:t>
        <a:bodyPr/>
        <a:lstStyle/>
        <a:p>
          <a:r>
            <a:rPr lang="it-IT" dirty="0" smtClean="0"/>
            <a:t>Azioni efficaci sul piano sociale</a:t>
          </a:r>
          <a:endParaRPr lang="it-IT" dirty="0"/>
        </a:p>
      </dgm:t>
    </dgm:pt>
    <dgm:pt modelId="{2F15E9B6-BA7E-F348-98F3-BD4D86629CE4}" type="parTrans" cxnId="{CB67F6B0-8C92-124E-82FC-5D2F167F49D6}">
      <dgm:prSet/>
      <dgm:spPr/>
      <dgm:t>
        <a:bodyPr/>
        <a:lstStyle/>
        <a:p>
          <a:endParaRPr lang="it-IT"/>
        </a:p>
      </dgm:t>
    </dgm:pt>
    <dgm:pt modelId="{6C4B4628-2F09-B548-B70A-56833D572E85}" type="sibTrans" cxnId="{CB67F6B0-8C92-124E-82FC-5D2F167F49D6}">
      <dgm:prSet/>
      <dgm:spPr/>
      <dgm:t>
        <a:bodyPr/>
        <a:lstStyle/>
        <a:p>
          <a:endParaRPr lang="it-IT"/>
        </a:p>
      </dgm:t>
    </dgm:pt>
    <dgm:pt modelId="{5271CFA0-F2B9-4546-A499-9994A6D1382A}">
      <dgm:prSet phldrT="[Testo]"/>
      <dgm:spPr/>
      <dgm:t>
        <a:bodyPr/>
        <a:lstStyle/>
        <a:p>
          <a:r>
            <a:rPr lang="it-IT" dirty="0" smtClean="0"/>
            <a:t>• Rispettare la netiquette</a:t>
          </a:r>
        </a:p>
        <a:p>
          <a:r>
            <a:rPr lang="it-IT" dirty="0" smtClean="0"/>
            <a:t>• Evitare l’uso improprio degli strumenti</a:t>
          </a:r>
          <a:endParaRPr lang="it-IT" dirty="0"/>
        </a:p>
      </dgm:t>
    </dgm:pt>
    <dgm:pt modelId="{2A0FF23C-1192-1445-AEE1-EC255520DD2C}" type="parTrans" cxnId="{A44AD2F2-D666-3E4E-8EAC-9B967079F0BC}">
      <dgm:prSet/>
      <dgm:spPr/>
      <dgm:t>
        <a:bodyPr/>
        <a:lstStyle/>
        <a:p>
          <a:endParaRPr lang="it-IT"/>
        </a:p>
      </dgm:t>
    </dgm:pt>
    <dgm:pt modelId="{555F652B-3068-A04A-A497-B6AB87F764BF}" type="sibTrans" cxnId="{A44AD2F2-D666-3E4E-8EAC-9B967079F0BC}">
      <dgm:prSet/>
      <dgm:spPr/>
      <dgm:t>
        <a:bodyPr/>
        <a:lstStyle/>
        <a:p>
          <a:endParaRPr lang="it-IT"/>
        </a:p>
      </dgm:t>
    </dgm:pt>
    <dgm:pt modelId="{57DF040B-BB38-5D4A-80F1-8BA0012AB465}">
      <dgm:prSet phldrT="[Testo]"/>
      <dgm:spPr/>
      <dgm:t>
        <a:bodyPr/>
        <a:lstStyle/>
        <a:p>
          <a:r>
            <a:rPr lang="it-IT" dirty="0" smtClean="0"/>
            <a:t>•Definire la netiquette</a:t>
          </a:r>
        </a:p>
        <a:p>
          <a:r>
            <a:rPr lang="it-IT" dirty="0" smtClean="0"/>
            <a:t>• Seguire e moderare le discussioni</a:t>
          </a:r>
        </a:p>
        <a:p>
          <a:r>
            <a:rPr lang="it-IT" dirty="0" smtClean="0"/>
            <a:t>• Neutralità</a:t>
          </a:r>
        </a:p>
        <a:p>
          <a:r>
            <a:rPr lang="it-IT" dirty="0" smtClean="0"/>
            <a:t>• Aiutare chi mostra difficoltà</a:t>
          </a:r>
          <a:endParaRPr lang="it-IT" dirty="0"/>
        </a:p>
      </dgm:t>
    </dgm:pt>
    <dgm:pt modelId="{F357BE22-97BD-7349-BCA0-32CDE93A85FE}" type="parTrans" cxnId="{A6967C7C-1107-6F48-B436-5EEF29F4B15C}">
      <dgm:prSet/>
      <dgm:spPr/>
      <dgm:t>
        <a:bodyPr/>
        <a:lstStyle/>
        <a:p>
          <a:endParaRPr lang="it-IT"/>
        </a:p>
      </dgm:t>
    </dgm:pt>
    <dgm:pt modelId="{87801E1F-C6B6-5148-A7E5-87CDC957D24C}" type="sibTrans" cxnId="{A6967C7C-1107-6F48-B436-5EEF29F4B15C}">
      <dgm:prSet/>
      <dgm:spPr/>
      <dgm:t>
        <a:bodyPr/>
        <a:lstStyle/>
        <a:p>
          <a:endParaRPr lang="it-IT"/>
        </a:p>
      </dgm:t>
    </dgm:pt>
    <dgm:pt modelId="{E9D82A24-96CC-B64C-995F-3C9229E29788}">
      <dgm:prSet/>
      <dgm:spPr/>
      <dgm:t>
        <a:bodyPr/>
        <a:lstStyle/>
        <a:p>
          <a:r>
            <a:rPr lang="it-IT" smtClean="0"/>
            <a:t>Studente</a:t>
          </a:r>
          <a:endParaRPr lang="it-IT" dirty="0">
            <a:latin typeface="Corbel"/>
            <a:ea typeface="Times New Roman"/>
            <a:cs typeface="Corbel"/>
          </a:endParaRPr>
        </a:p>
      </dgm:t>
    </dgm:pt>
    <dgm:pt modelId="{FFC8E309-F485-904E-A65B-0220D6BC2DAE}" type="parTrans" cxnId="{286EAE25-1671-524B-9813-A22038F26DDD}">
      <dgm:prSet/>
      <dgm:spPr/>
      <dgm:t>
        <a:bodyPr/>
        <a:lstStyle/>
        <a:p>
          <a:endParaRPr lang="it-IT"/>
        </a:p>
      </dgm:t>
    </dgm:pt>
    <dgm:pt modelId="{60988A7D-2CA9-EC44-A003-02123799B50C}" type="sibTrans" cxnId="{286EAE25-1671-524B-9813-A22038F26DDD}">
      <dgm:prSet/>
      <dgm:spPr/>
      <dgm:t>
        <a:bodyPr/>
        <a:lstStyle/>
        <a:p>
          <a:endParaRPr lang="it-IT"/>
        </a:p>
      </dgm:t>
    </dgm:pt>
    <dgm:pt modelId="{49ED50F2-15D2-9447-86E4-3688A5CFA58C}">
      <dgm:prSet phldrT="[Testo]"/>
      <dgm:spPr/>
      <dgm:t>
        <a:bodyPr/>
        <a:lstStyle/>
        <a:p>
          <a:r>
            <a:rPr lang="it-IT" dirty="0" smtClean="0"/>
            <a:t>Soggetti</a:t>
          </a:r>
          <a:endParaRPr lang="it-IT" dirty="0"/>
        </a:p>
      </dgm:t>
    </dgm:pt>
    <dgm:pt modelId="{02D071AA-05CC-B34C-BCBB-735EEEC93A0C}" type="sibTrans" cxnId="{63FD448F-9628-474A-A282-7A28E721640C}">
      <dgm:prSet/>
      <dgm:spPr/>
      <dgm:t>
        <a:bodyPr/>
        <a:lstStyle/>
        <a:p>
          <a:endParaRPr lang="it-IT"/>
        </a:p>
      </dgm:t>
    </dgm:pt>
    <dgm:pt modelId="{A8531910-B28F-1E4F-B051-A1821D599B56}" type="parTrans" cxnId="{63FD448F-9628-474A-A282-7A28E721640C}">
      <dgm:prSet/>
      <dgm:spPr/>
      <dgm:t>
        <a:bodyPr/>
        <a:lstStyle/>
        <a:p>
          <a:endParaRPr lang="it-IT"/>
        </a:p>
      </dgm:t>
    </dgm:pt>
    <dgm:pt modelId="{67037F1E-432D-7F42-ADC9-232EA19AB3DD}">
      <dgm:prSet/>
      <dgm:spPr/>
      <dgm:t>
        <a:bodyPr/>
        <a:lstStyle/>
        <a:p>
          <a:r>
            <a:rPr lang="it-IT" dirty="0" smtClean="0"/>
            <a:t>• Linguaggio chiaro e poco personale</a:t>
          </a:r>
        </a:p>
        <a:p>
          <a:r>
            <a:rPr lang="it-IT" dirty="0" smtClean="0"/>
            <a:t>• Palesare dubbi e difficoltà</a:t>
          </a:r>
          <a:endParaRPr lang="it-IT" dirty="0">
            <a:latin typeface="Corbel"/>
            <a:ea typeface="Times New Roman"/>
            <a:cs typeface="Corbel"/>
          </a:endParaRPr>
        </a:p>
      </dgm:t>
    </dgm:pt>
    <dgm:pt modelId="{C1E08614-C0D4-824C-BD0C-38055CD54CB1}" type="parTrans" cxnId="{E8B57BD7-13BE-B347-A1A3-5070CA549ED4}">
      <dgm:prSet/>
      <dgm:spPr/>
      <dgm:t>
        <a:bodyPr/>
        <a:lstStyle/>
        <a:p>
          <a:endParaRPr lang="it-IT"/>
        </a:p>
      </dgm:t>
    </dgm:pt>
    <dgm:pt modelId="{EEC7C52B-61A4-5141-89C7-A4122C9D09E4}" type="sibTrans" cxnId="{E8B57BD7-13BE-B347-A1A3-5070CA549ED4}">
      <dgm:prSet/>
      <dgm:spPr/>
      <dgm:t>
        <a:bodyPr/>
        <a:lstStyle/>
        <a:p>
          <a:endParaRPr lang="it-IT"/>
        </a:p>
      </dgm:t>
    </dgm:pt>
    <dgm:pt modelId="{3019A7EE-4361-6A4C-8D91-AA73FE54C714}">
      <dgm:prSet/>
      <dgm:spPr/>
      <dgm:t>
        <a:bodyPr/>
        <a:lstStyle/>
        <a:p>
          <a:r>
            <a:rPr lang="it-IT" dirty="0" smtClean="0"/>
            <a:t>• Atteggiamento aperto e di esplorazione</a:t>
          </a:r>
        </a:p>
        <a:p>
          <a:r>
            <a:rPr lang="it-IT" dirty="0" smtClean="0"/>
            <a:t>•Condividere la propria esperienza e le proprie opinioni sull’esperienza</a:t>
          </a:r>
          <a:endParaRPr lang="it-IT" dirty="0">
            <a:latin typeface="Corbel"/>
            <a:ea typeface="Times New Roman"/>
            <a:cs typeface="Corbel"/>
          </a:endParaRPr>
        </a:p>
      </dgm:t>
    </dgm:pt>
    <dgm:pt modelId="{3EAB5A16-54CF-3145-BC0A-B63A2F66EB0E}" type="parTrans" cxnId="{ED7679D6-98FF-FA47-B55E-933E0BCB6DE7}">
      <dgm:prSet/>
      <dgm:spPr/>
      <dgm:t>
        <a:bodyPr/>
        <a:lstStyle/>
        <a:p>
          <a:endParaRPr lang="it-IT"/>
        </a:p>
      </dgm:t>
    </dgm:pt>
    <dgm:pt modelId="{EC148A6D-68EC-F841-90DF-08960F856BC6}" type="sibTrans" cxnId="{ED7679D6-98FF-FA47-B55E-933E0BCB6DE7}">
      <dgm:prSet/>
      <dgm:spPr/>
      <dgm:t>
        <a:bodyPr/>
        <a:lstStyle/>
        <a:p>
          <a:endParaRPr lang="it-IT"/>
        </a:p>
      </dgm:t>
    </dgm:pt>
    <dgm:pt modelId="{338A18C9-C8D0-E849-B987-CA876EF6481C}">
      <dgm:prSet/>
      <dgm:spPr/>
      <dgm:t>
        <a:bodyPr/>
        <a:lstStyle/>
        <a:p>
          <a:r>
            <a:rPr lang="it-IT" dirty="0" smtClean="0"/>
            <a:t>• Controllare la posta</a:t>
          </a:r>
        </a:p>
        <a:p>
          <a:r>
            <a:rPr lang="it-IT" dirty="0" smtClean="0"/>
            <a:t>• Accedere al forum</a:t>
          </a:r>
        </a:p>
        <a:p>
          <a:r>
            <a:rPr lang="it-IT" dirty="0" smtClean="0"/>
            <a:t>• Acquisire rapidamente le competenze tecniche</a:t>
          </a:r>
          <a:endParaRPr lang="it-IT" dirty="0"/>
        </a:p>
      </dgm:t>
    </dgm:pt>
    <dgm:pt modelId="{09D9B60D-2C1E-EA42-9914-9BCFA7F38ADA}" type="parTrans" cxnId="{71302346-5037-E343-8106-4F5768B072C4}">
      <dgm:prSet/>
      <dgm:spPr/>
      <dgm:t>
        <a:bodyPr/>
        <a:lstStyle/>
        <a:p>
          <a:endParaRPr lang="it-IT"/>
        </a:p>
      </dgm:t>
    </dgm:pt>
    <dgm:pt modelId="{526DAE83-649B-E748-A97A-18AE96A5B4BD}" type="sibTrans" cxnId="{71302346-5037-E343-8106-4F5768B072C4}">
      <dgm:prSet/>
      <dgm:spPr/>
      <dgm:t>
        <a:bodyPr/>
        <a:lstStyle/>
        <a:p>
          <a:endParaRPr lang="it-IT"/>
        </a:p>
      </dgm:t>
    </dgm:pt>
    <dgm:pt modelId="{FB5A8029-25E1-5F47-A04B-619C4C35B9FE}" type="pres">
      <dgm:prSet presAssocID="{8DCFDDA4-BEFE-B44F-A7D6-3FA16E8E253D}" presName="theList" presStyleCnt="0">
        <dgm:presLayoutVars>
          <dgm:dir/>
          <dgm:animLvl val="lvl"/>
          <dgm:resizeHandles val="exact"/>
        </dgm:presLayoutVars>
      </dgm:prSet>
      <dgm:spPr/>
      <dgm:t>
        <a:bodyPr/>
        <a:lstStyle/>
        <a:p>
          <a:endParaRPr lang="it-IT"/>
        </a:p>
      </dgm:t>
    </dgm:pt>
    <dgm:pt modelId="{D445988F-66CB-BE4E-8F2B-BEC641E78C58}" type="pres">
      <dgm:prSet presAssocID="{49ED50F2-15D2-9447-86E4-3688A5CFA58C}" presName="compNode" presStyleCnt="0"/>
      <dgm:spPr/>
    </dgm:pt>
    <dgm:pt modelId="{6A841846-7D31-8F44-B508-924630AAFDAB}" type="pres">
      <dgm:prSet presAssocID="{49ED50F2-15D2-9447-86E4-3688A5CFA58C}" presName="aNode" presStyleLbl="bgShp" presStyleIdx="0" presStyleCnt="4"/>
      <dgm:spPr/>
      <dgm:t>
        <a:bodyPr/>
        <a:lstStyle/>
        <a:p>
          <a:endParaRPr lang="it-IT"/>
        </a:p>
      </dgm:t>
    </dgm:pt>
    <dgm:pt modelId="{78B00DC4-8660-D84D-93A7-DB5DB4D7A129}" type="pres">
      <dgm:prSet presAssocID="{49ED50F2-15D2-9447-86E4-3688A5CFA58C}" presName="textNode" presStyleLbl="bgShp" presStyleIdx="0" presStyleCnt="4"/>
      <dgm:spPr/>
      <dgm:t>
        <a:bodyPr/>
        <a:lstStyle/>
        <a:p>
          <a:endParaRPr lang="it-IT"/>
        </a:p>
      </dgm:t>
    </dgm:pt>
    <dgm:pt modelId="{9756DED4-D93E-6041-B003-E92266F1506A}" type="pres">
      <dgm:prSet presAssocID="{49ED50F2-15D2-9447-86E4-3688A5CFA58C}" presName="compChildNode" presStyleCnt="0"/>
      <dgm:spPr/>
    </dgm:pt>
    <dgm:pt modelId="{B7490909-0936-3343-BEFD-AB15086B95BB}" type="pres">
      <dgm:prSet presAssocID="{49ED50F2-15D2-9447-86E4-3688A5CFA58C}" presName="theInnerList" presStyleCnt="0"/>
      <dgm:spPr/>
    </dgm:pt>
    <dgm:pt modelId="{E2AB3785-CF90-A749-92D3-60BAF028A953}" type="pres">
      <dgm:prSet presAssocID="{12CC45F5-BE1D-7D48-A782-DD256B12BE00}" presName="childNode" presStyleLbl="node1" presStyleIdx="0" presStyleCnt="12">
        <dgm:presLayoutVars>
          <dgm:bulletEnabled val="1"/>
        </dgm:presLayoutVars>
      </dgm:prSet>
      <dgm:spPr/>
      <dgm:t>
        <a:bodyPr/>
        <a:lstStyle/>
        <a:p>
          <a:endParaRPr lang="it-IT"/>
        </a:p>
      </dgm:t>
    </dgm:pt>
    <dgm:pt modelId="{6252C4E7-3F63-9842-A2B6-9F5C11CC76C8}" type="pres">
      <dgm:prSet presAssocID="{12CC45F5-BE1D-7D48-A782-DD256B12BE00}" presName="aSpace2" presStyleCnt="0"/>
      <dgm:spPr/>
    </dgm:pt>
    <dgm:pt modelId="{962FFAEC-4725-3E42-917F-1E1856FE49C5}" type="pres">
      <dgm:prSet presAssocID="{C1842E20-E837-4E40-9133-DF1AB75F3827}" presName="childNode" presStyleLbl="node1" presStyleIdx="1" presStyleCnt="12">
        <dgm:presLayoutVars>
          <dgm:bulletEnabled val="1"/>
        </dgm:presLayoutVars>
      </dgm:prSet>
      <dgm:spPr/>
      <dgm:t>
        <a:bodyPr/>
        <a:lstStyle/>
        <a:p>
          <a:endParaRPr lang="it-IT"/>
        </a:p>
      </dgm:t>
    </dgm:pt>
    <dgm:pt modelId="{0F7B92EB-F9DC-384C-9D92-0F9AC326B356}" type="pres">
      <dgm:prSet presAssocID="{C1842E20-E837-4E40-9133-DF1AB75F3827}" presName="aSpace2" presStyleCnt="0"/>
      <dgm:spPr/>
    </dgm:pt>
    <dgm:pt modelId="{54E912B3-0403-B144-873F-DB1768669BE5}" type="pres">
      <dgm:prSet presAssocID="{E9D82A24-96CC-B64C-995F-3C9229E29788}" presName="childNode" presStyleLbl="node1" presStyleIdx="2" presStyleCnt="12">
        <dgm:presLayoutVars>
          <dgm:bulletEnabled val="1"/>
        </dgm:presLayoutVars>
      </dgm:prSet>
      <dgm:spPr/>
      <dgm:t>
        <a:bodyPr/>
        <a:lstStyle/>
        <a:p>
          <a:endParaRPr lang="it-IT"/>
        </a:p>
      </dgm:t>
    </dgm:pt>
    <dgm:pt modelId="{6624629E-C1BF-4847-9DD5-D2B7BF03F496}" type="pres">
      <dgm:prSet presAssocID="{49ED50F2-15D2-9447-86E4-3688A5CFA58C}" presName="aSpace" presStyleCnt="0"/>
      <dgm:spPr/>
    </dgm:pt>
    <dgm:pt modelId="{4DC1774B-79B6-8946-96B4-74BBD8075C92}" type="pres">
      <dgm:prSet presAssocID="{DBDD8876-8CA0-4042-AF95-5A4DCA372599}" presName="compNode" presStyleCnt="0"/>
      <dgm:spPr/>
    </dgm:pt>
    <dgm:pt modelId="{232164DD-878A-1845-843E-7C61F9183FA6}" type="pres">
      <dgm:prSet presAssocID="{DBDD8876-8CA0-4042-AF95-5A4DCA372599}" presName="aNode" presStyleLbl="bgShp" presStyleIdx="1" presStyleCnt="4"/>
      <dgm:spPr/>
      <dgm:t>
        <a:bodyPr/>
        <a:lstStyle/>
        <a:p>
          <a:endParaRPr lang="it-IT"/>
        </a:p>
      </dgm:t>
    </dgm:pt>
    <dgm:pt modelId="{08EA46C5-C464-9848-8036-A9E8BE4B17A0}" type="pres">
      <dgm:prSet presAssocID="{DBDD8876-8CA0-4042-AF95-5A4DCA372599}" presName="textNode" presStyleLbl="bgShp" presStyleIdx="1" presStyleCnt="4"/>
      <dgm:spPr/>
      <dgm:t>
        <a:bodyPr/>
        <a:lstStyle/>
        <a:p>
          <a:endParaRPr lang="it-IT"/>
        </a:p>
      </dgm:t>
    </dgm:pt>
    <dgm:pt modelId="{6DA10CB3-8465-9545-BF56-C1E42A9BD40F}" type="pres">
      <dgm:prSet presAssocID="{DBDD8876-8CA0-4042-AF95-5A4DCA372599}" presName="compChildNode" presStyleCnt="0"/>
      <dgm:spPr/>
    </dgm:pt>
    <dgm:pt modelId="{CA601ECE-967E-B547-A00E-7F34FC0D432A}" type="pres">
      <dgm:prSet presAssocID="{DBDD8876-8CA0-4042-AF95-5A4DCA372599}" presName="theInnerList" presStyleCnt="0"/>
      <dgm:spPr/>
    </dgm:pt>
    <dgm:pt modelId="{77BCCCE1-9B11-B043-8095-CD0503417E19}" type="pres">
      <dgm:prSet presAssocID="{5271CFA0-F2B9-4546-A499-9994A6D1382A}" presName="childNode" presStyleLbl="node1" presStyleIdx="3" presStyleCnt="12">
        <dgm:presLayoutVars>
          <dgm:bulletEnabled val="1"/>
        </dgm:presLayoutVars>
      </dgm:prSet>
      <dgm:spPr/>
      <dgm:t>
        <a:bodyPr/>
        <a:lstStyle/>
        <a:p>
          <a:endParaRPr lang="it-IT"/>
        </a:p>
      </dgm:t>
    </dgm:pt>
    <dgm:pt modelId="{FA4090A1-E2E5-2A4B-BF3A-A3E7376020F3}" type="pres">
      <dgm:prSet presAssocID="{5271CFA0-F2B9-4546-A499-9994A6D1382A}" presName="aSpace2" presStyleCnt="0"/>
      <dgm:spPr/>
    </dgm:pt>
    <dgm:pt modelId="{C287DAC7-BF8F-6848-86B7-3A36D0BD7CB3}" type="pres">
      <dgm:prSet presAssocID="{57DF040B-BB38-5D4A-80F1-8BA0012AB465}" presName="childNode" presStyleLbl="node1" presStyleIdx="4" presStyleCnt="12">
        <dgm:presLayoutVars>
          <dgm:bulletEnabled val="1"/>
        </dgm:presLayoutVars>
      </dgm:prSet>
      <dgm:spPr/>
      <dgm:t>
        <a:bodyPr/>
        <a:lstStyle/>
        <a:p>
          <a:endParaRPr lang="it-IT"/>
        </a:p>
      </dgm:t>
    </dgm:pt>
    <dgm:pt modelId="{18C05D88-C795-274D-A2B4-105FF0E76DA6}" type="pres">
      <dgm:prSet presAssocID="{57DF040B-BB38-5D4A-80F1-8BA0012AB465}" presName="aSpace2" presStyleCnt="0"/>
      <dgm:spPr/>
    </dgm:pt>
    <dgm:pt modelId="{D0258BAF-EA0A-A444-865C-AE8D7581AB8C}" type="pres">
      <dgm:prSet presAssocID="{67037F1E-432D-7F42-ADC9-232EA19AB3DD}" presName="childNode" presStyleLbl="node1" presStyleIdx="5" presStyleCnt="12">
        <dgm:presLayoutVars>
          <dgm:bulletEnabled val="1"/>
        </dgm:presLayoutVars>
      </dgm:prSet>
      <dgm:spPr/>
      <dgm:t>
        <a:bodyPr/>
        <a:lstStyle/>
        <a:p>
          <a:endParaRPr lang="it-IT"/>
        </a:p>
      </dgm:t>
    </dgm:pt>
    <dgm:pt modelId="{86907D47-83BF-1C44-8236-543C49914DCC}" type="pres">
      <dgm:prSet presAssocID="{DBDD8876-8CA0-4042-AF95-5A4DCA372599}" presName="aSpace" presStyleCnt="0"/>
      <dgm:spPr/>
    </dgm:pt>
    <dgm:pt modelId="{F5274D9A-73A1-604C-92B4-7E0F5A7FA937}" type="pres">
      <dgm:prSet presAssocID="{6A8906BE-DBC6-864E-860F-20A24538B8FA}" presName="compNode" presStyleCnt="0"/>
      <dgm:spPr/>
    </dgm:pt>
    <dgm:pt modelId="{89829919-7A02-174E-970C-051FEFBF51BC}" type="pres">
      <dgm:prSet presAssocID="{6A8906BE-DBC6-864E-860F-20A24538B8FA}" presName="aNode" presStyleLbl="bgShp" presStyleIdx="2" presStyleCnt="4"/>
      <dgm:spPr/>
      <dgm:t>
        <a:bodyPr/>
        <a:lstStyle/>
        <a:p>
          <a:endParaRPr lang="it-IT"/>
        </a:p>
      </dgm:t>
    </dgm:pt>
    <dgm:pt modelId="{468877CA-7BB0-FC49-9D53-6E319C30948D}" type="pres">
      <dgm:prSet presAssocID="{6A8906BE-DBC6-864E-860F-20A24538B8FA}" presName="textNode" presStyleLbl="bgShp" presStyleIdx="2" presStyleCnt="4"/>
      <dgm:spPr/>
      <dgm:t>
        <a:bodyPr/>
        <a:lstStyle/>
        <a:p>
          <a:endParaRPr lang="it-IT"/>
        </a:p>
      </dgm:t>
    </dgm:pt>
    <dgm:pt modelId="{2A38E56B-A7DB-1644-B5AD-EF3CCBCCCE5B}" type="pres">
      <dgm:prSet presAssocID="{6A8906BE-DBC6-864E-860F-20A24538B8FA}" presName="compChildNode" presStyleCnt="0"/>
      <dgm:spPr/>
    </dgm:pt>
    <dgm:pt modelId="{D4AC5D14-65F8-9748-B607-6BEC6F3695B1}" type="pres">
      <dgm:prSet presAssocID="{6A8906BE-DBC6-864E-860F-20A24538B8FA}" presName="theInnerList" presStyleCnt="0"/>
      <dgm:spPr/>
    </dgm:pt>
    <dgm:pt modelId="{1BB52E9A-DB1D-104D-AEDF-16C27215E8ED}" type="pres">
      <dgm:prSet presAssocID="{ACCC0D4D-81B0-5743-8035-150ED16BE928}" presName="childNode" presStyleLbl="node1" presStyleIdx="6" presStyleCnt="12">
        <dgm:presLayoutVars>
          <dgm:bulletEnabled val="1"/>
        </dgm:presLayoutVars>
      </dgm:prSet>
      <dgm:spPr/>
      <dgm:t>
        <a:bodyPr/>
        <a:lstStyle/>
        <a:p>
          <a:endParaRPr lang="it-IT"/>
        </a:p>
      </dgm:t>
    </dgm:pt>
    <dgm:pt modelId="{7FE6017C-2442-A449-82DE-B81383EC3575}" type="pres">
      <dgm:prSet presAssocID="{ACCC0D4D-81B0-5743-8035-150ED16BE928}" presName="aSpace2" presStyleCnt="0"/>
      <dgm:spPr/>
    </dgm:pt>
    <dgm:pt modelId="{F9B6C25F-50E0-E640-9F5D-AD958223FEB2}" type="pres">
      <dgm:prSet presAssocID="{27316A02-AB20-8446-BD4A-4564F2C84B66}" presName="childNode" presStyleLbl="node1" presStyleIdx="7" presStyleCnt="12">
        <dgm:presLayoutVars>
          <dgm:bulletEnabled val="1"/>
        </dgm:presLayoutVars>
      </dgm:prSet>
      <dgm:spPr/>
      <dgm:t>
        <a:bodyPr/>
        <a:lstStyle/>
        <a:p>
          <a:endParaRPr lang="it-IT"/>
        </a:p>
      </dgm:t>
    </dgm:pt>
    <dgm:pt modelId="{387E9BAB-5E24-AC46-A17F-3B1FC6C53D37}" type="pres">
      <dgm:prSet presAssocID="{27316A02-AB20-8446-BD4A-4564F2C84B66}" presName="aSpace2" presStyleCnt="0"/>
      <dgm:spPr/>
    </dgm:pt>
    <dgm:pt modelId="{61245A6A-F3D4-8245-8A9F-A3345475F898}" type="pres">
      <dgm:prSet presAssocID="{3019A7EE-4361-6A4C-8D91-AA73FE54C714}" presName="childNode" presStyleLbl="node1" presStyleIdx="8" presStyleCnt="12">
        <dgm:presLayoutVars>
          <dgm:bulletEnabled val="1"/>
        </dgm:presLayoutVars>
      </dgm:prSet>
      <dgm:spPr/>
      <dgm:t>
        <a:bodyPr/>
        <a:lstStyle/>
        <a:p>
          <a:endParaRPr lang="it-IT"/>
        </a:p>
      </dgm:t>
    </dgm:pt>
    <dgm:pt modelId="{2074760E-8740-FA4B-AAFC-9F5F03A4C83B}" type="pres">
      <dgm:prSet presAssocID="{6A8906BE-DBC6-864E-860F-20A24538B8FA}" presName="aSpace" presStyleCnt="0"/>
      <dgm:spPr/>
    </dgm:pt>
    <dgm:pt modelId="{2ECDCF3D-7141-EE47-9A06-446406F04DE5}" type="pres">
      <dgm:prSet presAssocID="{FBC3999C-5D3A-624B-B56E-8B5D81C064DE}" presName="compNode" presStyleCnt="0"/>
      <dgm:spPr/>
    </dgm:pt>
    <dgm:pt modelId="{DC270F30-D24E-7B40-B1F6-4A508BC45075}" type="pres">
      <dgm:prSet presAssocID="{FBC3999C-5D3A-624B-B56E-8B5D81C064DE}" presName="aNode" presStyleLbl="bgShp" presStyleIdx="3" presStyleCnt="4"/>
      <dgm:spPr/>
      <dgm:t>
        <a:bodyPr/>
        <a:lstStyle/>
        <a:p>
          <a:endParaRPr lang="it-IT"/>
        </a:p>
      </dgm:t>
    </dgm:pt>
    <dgm:pt modelId="{F49E76F6-C48B-3849-9361-484931DCFF4A}" type="pres">
      <dgm:prSet presAssocID="{FBC3999C-5D3A-624B-B56E-8B5D81C064DE}" presName="textNode" presStyleLbl="bgShp" presStyleIdx="3" presStyleCnt="4"/>
      <dgm:spPr/>
      <dgm:t>
        <a:bodyPr/>
        <a:lstStyle/>
        <a:p>
          <a:endParaRPr lang="it-IT"/>
        </a:p>
      </dgm:t>
    </dgm:pt>
    <dgm:pt modelId="{9EEDA83B-6E91-6340-9090-54C7C61AB243}" type="pres">
      <dgm:prSet presAssocID="{FBC3999C-5D3A-624B-B56E-8B5D81C064DE}" presName="compChildNode" presStyleCnt="0"/>
      <dgm:spPr/>
    </dgm:pt>
    <dgm:pt modelId="{B4A33A90-8C2C-9B41-A7E2-8BBC862273FB}" type="pres">
      <dgm:prSet presAssocID="{FBC3999C-5D3A-624B-B56E-8B5D81C064DE}" presName="theInnerList" presStyleCnt="0"/>
      <dgm:spPr/>
    </dgm:pt>
    <dgm:pt modelId="{43399096-E554-EC4A-9A2F-238F3DFC0372}" type="pres">
      <dgm:prSet presAssocID="{528D6C8D-6DFF-964C-A191-E805D440304F}" presName="childNode" presStyleLbl="node1" presStyleIdx="9" presStyleCnt="12">
        <dgm:presLayoutVars>
          <dgm:bulletEnabled val="1"/>
        </dgm:presLayoutVars>
      </dgm:prSet>
      <dgm:spPr/>
      <dgm:t>
        <a:bodyPr/>
        <a:lstStyle/>
        <a:p>
          <a:endParaRPr lang="it-IT"/>
        </a:p>
      </dgm:t>
    </dgm:pt>
    <dgm:pt modelId="{9B17D5DB-A7BC-3A40-8477-ECFFB69269E9}" type="pres">
      <dgm:prSet presAssocID="{528D6C8D-6DFF-964C-A191-E805D440304F}" presName="aSpace2" presStyleCnt="0"/>
      <dgm:spPr/>
    </dgm:pt>
    <dgm:pt modelId="{503EEB43-14DB-2945-B599-2A265A03C2EB}" type="pres">
      <dgm:prSet presAssocID="{3F4A0D84-EFD5-2449-B379-E1E2A193B9E8}" presName="childNode" presStyleLbl="node1" presStyleIdx="10" presStyleCnt="12">
        <dgm:presLayoutVars>
          <dgm:bulletEnabled val="1"/>
        </dgm:presLayoutVars>
      </dgm:prSet>
      <dgm:spPr/>
      <dgm:t>
        <a:bodyPr/>
        <a:lstStyle/>
        <a:p>
          <a:endParaRPr lang="it-IT"/>
        </a:p>
      </dgm:t>
    </dgm:pt>
    <dgm:pt modelId="{F48579F6-D37E-2248-98AE-55CD81C070F1}" type="pres">
      <dgm:prSet presAssocID="{3F4A0D84-EFD5-2449-B379-E1E2A193B9E8}" presName="aSpace2" presStyleCnt="0"/>
      <dgm:spPr/>
    </dgm:pt>
    <dgm:pt modelId="{3C5BCDCE-AD7B-014E-96C4-A8FB4B968454}" type="pres">
      <dgm:prSet presAssocID="{338A18C9-C8D0-E849-B987-CA876EF6481C}" presName="childNode" presStyleLbl="node1" presStyleIdx="11" presStyleCnt="12">
        <dgm:presLayoutVars>
          <dgm:bulletEnabled val="1"/>
        </dgm:presLayoutVars>
      </dgm:prSet>
      <dgm:spPr/>
      <dgm:t>
        <a:bodyPr/>
        <a:lstStyle/>
        <a:p>
          <a:endParaRPr lang="it-IT"/>
        </a:p>
      </dgm:t>
    </dgm:pt>
  </dgm:ptLst>
  <dgm:cxnLst>
    <dgm:cxn modelId="{413D2DD2-AD90-6444-B6BB-21591592E21D}" type="presOf" srcId="{E9D82A24-96CC-B64C-995F-3C9229E29788}" destId="{54E912B3-0403-B144-873F-DB1768669BE5}" srcOrd="0" destOrd="0" presId="urn:microsoft.com/office/officeart/2005/8/layout/lProcess2"/>
    <dgm:cxn modelId="{3406DA0F-4FD5-DB41-901B-FEDAD5AB6769}" type="presOf" srcId="{49ED50F2-15D2-9447-86E4-3688A5CFA58C}" destId="{78B00DC4-8660-D84D-93A7-DB5DB4D7A129}" srcOrd="1" destOrd="0" presId="urn:microsoft.com/office/officeart/2005/8/layout/lProcess2"/>
    <dgm:cxn modelId="{CA47865F-1129-5945-B2DE-0C1458C92244}" type="presOf" srcId="{DBDD8876-8CA0-4042-AF95-5A4DCA372599}" destId="{232164DD-878A-1845-843E-7C61F9183FA6}" srcOrd="0" destOrd="0" presId="urn:microsoft.com/office/officeart/2005/8/layout/lProcess2"/>
    <dgm:cxn modelId="{A44AD2F2-D666-3E4E-8EAC-9B967079F0BC}" srcId="{DBDD8876-8CA0-4042-AF95-5A4DCA372599}" destId="{5271CFA0-F2B9-4546-A499-9994A6D1382A}" srcOrd="0" destOrd="0" parTransId="{2A0FF23C-1192-1445-AEE1-EC255520DD2C}" sibTransId="{555F652B-3068-A04A-A497-B6AB87F764BF}"/>
    <dgm:cxn modelId="{C0143181-6ADC-854B-A87C-23E134FEAD51}" srcId="{8DCFDDA4-BEFE-B44F-A7D6-3FA16E8E253D}" destId="{6A8906BE-DBC6-864E-860F-20A24538B8FA}" srcOrd="2" destOrd="0" parTransId="{A01C1AE2-F602-874E-954D-81F02F71E6C4}" sibTransId="{1C951101-0C95-2C4F-959A-A6AAAB9C7AAA}"/>
    <dgm:cxn modelId="{2568CF76-18DF-B944-9F50-17B809EEA845}" srcId="{6A8906BE-DBC6-864E-860F-20A24538B8FA}" destId="{ACCC0D4D-81B0-5743-8035-150ED16BE928}" srcOrd="0" destOrd="0" parTransId="{7AC44989-2F4D-F445-AD75-594447E3228F}" sibTransId="{B2D75D05-D946-2D45-B5DA-5994913820B6}"/>
    <dgm:cxn modelId="{D36937BC-9189-DB41-A016-A92BA93D888E}" srcId="{49ED50F2-15D2-9447-86E4-3688A5CFA58C}" destId="{12CC45F5-BE1D-7D48-A782-DD256B12BE00}" srcOrd="0" destOrd="0" parTransId="{FAC092E1-9012-3945-BC60-AD3B2BC1AB28}" sibTransId="{ACBCE135-F634-A246-9291-318B399914C5}"/>
    <dgm:cxn modelId="{5E080A49-6720-B84E-8AF6-CACBFADD3404}" type="presOf" srcId="{3019A7EE-4361-6A4C-8D91-AA73FE54C714}" destId="{61245A6A-F3D4-8245-8A9F-A3345475F898}" srcOrd="0" destOrd="0" presId="urn:microsoft.com/office/officeart/2005/8/layout/lProcess2"/>
    <dgm:cxn modelId="{98FD8D26-37A9-1048-A37A-14C7F0C69E86}" type="presOf" srcId="{528D6C8D-6DFF-964C-A191-E805D440304F}" destId="{43399096-E554-EC4A-9A2F-238F3DFC0372}" srcOrd="0" destOrd="0" presId="urn:microsoft.com/office/officeart/2005/8/layout/lProcess2"/>
    <dgm:cxn modelId="{B084797D-0651-8144-981E-BFEAE6B7E335}" type="presOf" srcId="{6A8906BE-DBC6-864E-860F-20A24538B8FA}" destId="{468877CA-7BB0-FC49-9D53-6E319C30948D}" srcOrd="1" destOrd="0" presId="urn:microsoft.com/office/officeart/2005/8/layout/lProcess2"/>
    <dgm:cxn modelId="{71302346-5037-E343-8106-4F5768B072C4}" srcId="{FBC3999C-5D3A-624B-B56E-8B5D81C064DE}" destId="{338A18C9-C8D0-E849-B987-CA876EF6481C}" srcOrd="2" destOrd="0" parTransId="{09D9B60D-2C1E-EA42-9914-9BCFA7F38ADA}" sibTransId="{526DAE83-649B-E748-A97A-18AE96A5B4BD}"/>
    <dgm:cxn modelId="{ED7679D6-98FF-FA47-B55E-933E0BCB6DE7}" srcId="{6A8906BE-DBC6-864E-860F-20A24538B8FA}" destId="{3019A7EE-4361-6A4C-8D91-AA73FE54C714}" srcOrd="2" destOrd="0" parTransId="{3EAB5A16-54CF-3145-BC0A-B63A2F66EB0E}" sibTransId="{EC148A6D-68EC-F841-90DF-08960F856BC6}"/>
    <dgm:cxn modelId="{3916225F-F8C6-B044-9693-ADD713704F70}" type="presOf" srcId="{FBC3999C-5D3A-624B-B56E-8B5D81C064DE}" destId="{DC270F30-D24E-7B40-B1F6-4A508BC45075}" srcOrd="0" destOrd="0" presId="urn:microsoft.com/office/officeart/2005/8/layout/lProcess2"/>
    <dgm:cxn modelId="{7A13AF88-726A-6144-9ACB-1399E8164DD6}" type="presOf" srcId="{8DCFDDA4-BEFE-B44F-A7D6-3FA16E8E253D}" destId="{FB5A8029-25E1-5F47-A04B-619C4C35B9FE}" srcOrd="0" destOrd="0" presId="urn:microsoft.com/office/officeart/2005/8/layout/lProcess2"/>
    <dgm:cxn modelId="{D02307E1-F4F3-324C-9626-41183846C24D}" srcId="{6A8906BE-DBC6-864E-860F-20A24538B8FA}" destId="{27316A02-AB20-8446-BD4A-4564F2C84B66}" srcOrd="1" destOrd="0" parTransId="{C6DE59A2-E598-5246-BE03-B8462D20B833}" sibTransId="{F2CFFE9F-98AF-2945-BB23-5E92164F566D}"/>
    <dgm:cxn modelId="{881B6C6B-45D5-D340-BEAB-358F1DA4075D}" type="presOf" srcId="{FBC3999C-5D3A-624B-B56E-8B5D81C064DE}" destId="{F49E76F6-C48B-3849-9361-484931DCFF4A}" srcOrd="1" destOrd="0" presId="urn:microsoft.com/office/officeart/2005/8/layout/lProcess2"/>
    <dgm:cxn modelId="{334734AA-311F-A843-8567-69D14E052E74}" type="presOf" srcId="{338A18C9-C8D0-E849-B987-CA876EF6481C}" destId="{3C5BCDCE-AD7B-014E-96C4-A8FB4B968454}" srcOrd="0" destOrd="0" presId="urn:microsoft.com/office/officeart/2005/8/layout/lProcess2"/>
    <dgm:cxn modelId="{082F43DE-361A-8344-841B-3550E04081CA}" type="presOf" srcId="{C1842E20-E837-4E40-9133-DF1AB75F3827}" destId="{962FFAEC-4725-3E42-917F-1E1856FE49C5}" srcOrd="0" destOrd="0" presId="urn:microsoft.com/office/officeart/2005/8/layout/lProcess2"/>
    <dgm:cxn modelId="{D2A64EC8-C858-6249-934D-C05E53BDF503}" type="presOf" srcId="{67037F1E-432D-7F42-ADC9-232EA19AB3DD}" destId="{D0258BAF-EA0A-A444-865C-AE8D7581AB8C}" srcOrd="0" destOrd="0" presId="urn:microsoft.com/office/officeart/2005/8/layout/lProcess2"/>
    <dgm:cxn modelId="{1A7FE948-57F9-C446-B864-04276C0BCA2C}" type="presOf" srcId="{6A8906BE-DBC6-864E-860F-20A24538B8FA}" destId="{89829919-7A02-174E-970C-051FEFBF51BC}" srcOrd="0" destOrd="0" presId="urn:microsoft.com/office/officeart/2005/8/layout/lProcess2"/>
    <dgm:cxn modelId="{286EAE25-1671-524B-9813-A22038F26DDD}" srcId="{49ED50F2-15D2-9447-86E4-3688A5CFA58C}" destId="{E9D82A24-96CC-B64C-995F-3C9229E29788}" srcOrd="2" destOrd="0" parTransId="{FFC8E309-F485-904E-A65B-0220D6BC2DAE}" sibTransId="{60988A7D-2CA9-EC44-A003-02123799B50C}"/>
    <dgm:cxn modelId="{C57F6FF2-BFBF-C145-83F0-6F65A4B7BC01}" type="presOf" srcId="{DBDD8876-8CA0-4042-AF95-5A4DCA372599}" destId="{08EA46C5-C464-9848-8036-A9E8BE4B17A0}" srcOrd="1" destOrd="0" presId="urn:microsoft.com/office/officeart/2005/8/layout/lProcess2"/>
    <dgm:cxn modelId="{A51746E6-76BB-9E49-8F35-21BB5BB3E108}" srcId="{FBC3999C-5D3A-624B-B56E-8B5D81C064DE}" destId="{528D6C8D-6DFF-964C-A191-E805D440304F}" srcOrd="0" destOrd="0" parTransId="{70645F1D-0D24-594A-9BC4-7185A29CC45E}" sibTransId="{2626CDCD-3E8F-E94D-A5F2-7E0A2E3E9139}"/>
    <dgm:cxn modelId="{E8B57BD7-13BE-B347-A1A3-5070CA549ED4}" srcId="{DBDD8876-8CA0-4042-AF95-5A4DCA372599}" destId="{67037F1E-432D-7F42-ADC9-232EA19AB3DD}" srcOrd="2" destOrd="0" parTransId="{C1E08614-C0D4-824C-BD0C-38055CD54CB1}" sibTransId="{EEC7C52B-61A4-5141-89C7-A4122C9D09E4}"/>
    <dgm:cxn modelId="{63FD448F-9628-474A-A282-7A28E721640C}" srcId="{8DCFDDA4-BEFE-B44F-A7D6-3FA16E8E253D}" destId="{49ED50F2-15D2-9447-86E4-3688A5CFA58C}" srcOrd="0" destOrd="0" parTransId="{A8531910-B28F-1E4F-B051-A1821D599B56}" sibTransId="{02D071AA-05CC-B34C-BCBB-735EEEC93A0C}"/>
    <dgm:cxn modelId="{7345622E-4693-0744-AA7F-1AB21B61060D}" srcId="{49ED50F2-15D2-9447-86E4-3688A5CFA58C}" destId="{C1842E20-E837-4E40-9133-DF1AB75F3827}" srcOrd="1" destOrd="0" parTransId="{28A375DB-A37B-AD40-B17B-E6E61024332F}" sibTransId="{B7FEC5FF-CACC-F745-A489-A082037C211F}"/>
    <dgm:cxn modelId="{1F6911F4-D900-6645-9C80-0DFCB57A9C54}" type="presOf" srcId="{57DF040B-BB38-5D4A-80F1-8BA0012AB465}" destId="{C287DAC7-BF8F-6848-86B7-3A36D0BD7CB3}" srcOrd="0" destOrd="0" presId="urn:microsoft.com/office/officeart/2005/8/layout/lProcess2"/>
    <dgm:cxn modelId="{CB67F6B0-8C92-124E-82FC-5D2F167F49D6}" srcId="{8DCFDDA4-BEFE-B44F-A7D6-3FA16E8E253D}" destId="{DBDD8876-8CA0-4042-AF95-5A4DCA372599}" srcOrd="1" destOrd="0" parTransId="{2F15E9B6-BA7E-F348-98F3-BD4D86629CE4}" sibTransId="{6C4B4628-2F09-B548-B70A-56833D572E85}"/>
    <dgm:cxn modelId="{E99A13B4-3CE3-A540-B77D-63B9DF1CB7D5}" type="presOf" srcId="{ACCC0D4D-81B0-5743-8035-150ED16BE928}" destId="{1BB52E9A-DB1D-104D-AEDF-16C27215E8ED}" srcOrd="0" destOrd="0" presId="urn:microsoft.com/office/officeart/2005/8/layout/lProcess2"/>
    <dgm:cxn modelId="{28F9BA25-CBAD-104B-AFE7-6435FA04327D}" type="presOf" srcId="{49ED50F2-15D2-9447-86E4-3688A5CFA58C}" destId="{6A841846-7D31-8F44-B508-924630AAFDAB}" srcOrd="0" destOrd="0" presId="urn:microsoft.com/office/officeart/2005/8/layout/lProcess2"/>
    <dgm:cxn modelId="{F44B9391-1C10-F44D-8DE7-77B01B4E4209}" type="presOf" srcId="{5271CFA0-F2B9-4546-A499-9994A6D1382A}" destId="{77BCCCE1-9B11-B043-8095-CD0503417E19}" srcOrd="0" destOrd="0" presId="urn:microsoft.com/office/officeart/2005/8/layout/lProcess2"/>
    <dgm:cxn modelId="{7E905A4D-F2EF-F04C-BDBE-05B6A444DD94}" srcId="{FBC3999C-5D3A-624B-B56E-8B5D81C064DE}" destId="{3F4A0D84-EFD5-2449-B379-E1E2A193B9E8}" srcOrd="1" destOrd="0" parTransId="{F94E156A-F841-6845-913B-2E7955256FEF}" sibTransId="{F6F0AA26-5699-B24C-917A-7D61D7C6FB7A}"/>
    <dgm:cxn modelId="{B79C3640-6ADC-204C-B5DA-E4FE4B146CC2}" srcId="{8DCFDDA4-BEFE-B44F-A7D6-3FA16E8E253D}" destId="{FBC3999C-5D3A-624B-B56E-8B5D81C064DE}" srcOrd="3" destOrd="0" parTransId="{0B3D3872-2FA0-2B4B-81D0-CC0CCFC638F8}" sibTransId="{1E6293DD-E3F7-2248-8F1B-412154F157C0}"/>
    <dgm:cxn modelId="{277862DD-EEDD-B14C-8BFB-855AE6572003}" type="presOf" srcId="{12CC45F5-BE1D-7D48-A782-DD256B12BE00}" destId="{E2AB3785-CF90-A749-92D3-60BAF028A953}" srcOrd="0" destOrd="0" presId="urn:microsoft.com/office/officeart/2005/8/layout/lProcess2"/>
    <dgm:cxn modelId="{9FE3842E-C152-0A4C-BF46-C6857EA55A9B}" type="presOf" srcId="{3F4A0D84-EFD5-2449-B379-E1E2A193B9E8}" destId="{503EEB43-14DB-2945-B599-2A265A03C2EB}" srcOrd="0" destOrd="0" presId="urn:microsoft.com/office/officeart/2005/8/layout/lProcess2"/>
    <dgm:cxn modelId="{FEB15FEB-820A-1845-A5A9-90C286CB26E9}" type="presOf" srcId="{27316A02-AB20-8446-BD4A-4564F2C84B66}" destId="{F9B6C25F-50E0-E640-9F5D-AD958223FEB2}" srcOrd="0" destOrd="0" presId="urn:microsoft.com/office/officeart/2005/8/layout/lProcess2"/>
    <dgm:cxn modelId="{A6967C7C-1107-6F48-B436-5EEF29F4B15C}" srcId="{DBDD8876-8CA0-4042-AF95-5A4DCA372599}" destId="{57DF040B-BB38-5D4A-80F1-8BA0012AB465}" srcOrd="1" destOrd="0" parTransId="{F357BE22-97BD-7349-BCA0-32CDE93A85FE}" sibTransId="{87801E1F-C6B6-5148-A7E5-87CDC957D24C}"/>
    <dgm:cxn modelId="{5BE5F95B-7782-E949-8E47-CF53E090DC17}" type="presParOf" srcId="{FB5A8029-25E1-5F47-A04B-619C4C35B9FE}" destId="{D445988F-66CB-BE4E-8F2B-BEC641E78C58}" srcOrd="0" destOrd="0" presId="urn:microsoft.com/office/officeart/2005/8/layout/lProcess2"/>
    <dgm:cxn modelId="{0BF024C0-CB83-BC4A-AC9B-D9CD19C71085}" type="presParOf" srcId="{D445988F-66CB-BE4E-8F2B-BEC641E78C58}" destId="{6A841846-7D31-8F44-B508-924630AAFDAB}" srcOrd="0" destOrd="0" presId="urn:microsoft.com/office/officeart/2005/8/layout/lProcess2"/>
    <dgm:cxn modelId="{AC676072-AC3A-A04A-A59F-AF8F65E0D7BC}" type="presParOf" srcId="{D445988F-66CB-BE4E-8F2B-BEC641E78C58}" destId="{78B00DC4-8660-D84D-93A7-DB5DB4D7A129}" srcOrd="1" destOrd="0" presId="urn:microsoft.com/office/officeart/2005/8/layout/lProcess2"/>
    <dgm:cxn modelId="{499DCEA7-02DA-2249-A06F-99FC446CC03F}" type="presParOf" srcId="{D445988F-66CB-BE4E-8F2B-BEC641E78C58}" destId="{9756DED4-D93E-6041-B003-E92266F1506A}" srcOrd="2" destOrd="0" presId="urn:microsoft.com/office/officeart/2005/8/layout/lProcess2"/>
    <dgm:cxn modelId="{8980346E-F11E-3349-84D8-28CA9BB8BA96}" type="presParOf" srcId="{9756DED4-D93E-6041-B003-E92266F1506A}" destId="{B7490909-0936-3343-BEFD-AB15086B95BB}" srcOrd="0" destOrd="0" presId="urn:microsoft.com/office/officeart/2005/8/layout/lProcess2"/>
    <dgm:cxn modelId="{270DA20D-8098-AF4B-AD01-CE2377336EF2}" type="presParOf" srcId="{B7490909-0936-3343-BEFD-AB15086B95BB}" destId="{E2AB3785-CF90-A749-92D3-60BAF028A953}" srcOrd="0" destOrd="0" presId="urn:microsoft.com/office/officeart/2005/8/layout/lProcess2"/>
    <dgm:cxn modelId="{CA83EE2D-39F7-6743-898A-5DBFA1001A4C}" type="presParOf" srcId="{B7490909-0936-3343-BEFD-AB15086B95BB}" destId="{6252C4E7-3F63-9842-A2B6-9F5C11CC76C8}" srcOrd="1" destOrd="0" presId="urn:microsoft.com/office/officeart/2005/8/layout/lProcess2"/>
    <dgm:cxn modelId="{CFDCD92A-156D-A94E-A8AE-2786348A713A}" type="presParOf" srcId="{B7490909-0936-3343-BEFD-AB15086B95BB}" destId="{962FFAEC-4725-3E42-917F-1E1856FE49C5}" srcOrd="2" destOrd="0" presId="urn:microsoft.com/office/officeart/2005/8/layout/lProcess2"/>
    <dgm:cxn modelId="{006460D0-3703-F24B-859F-099B0145FB46}" type="presParOf" srcId="{B7490909-0936-3343-BEFD-AB15086B95BB}" destId="{0F7B92EB-F9DC-384C-9D92-0F9AC326B356}" srcOrd="3" destOrd="0" presId="urn:microsoft.com/office/officeart/2005/8/layout/lProcess2"/>
    <dgm:cxn modelId="{831BF946-FB2C-4A4F-AD3E-3C7FB5FFD1AA}" type="presParOf" srcId="{B7490909-0936-3343-BEFD-AB15086B95BB}" destId="{54E912B3-0403-B144-873F-DB1768669BE5}" srcOrd="4" destOrd="0" presId="urn:microsoft.com/office/officeart/2005/8/layout/lProcess2"/>
    <dgm:cxn modelId="{530EEB29-400E-1F4B-8069-E55AC6252804}" type="presParOf" srcId="{FB5A8029-25E1-5F47-A04B-619C4C35B9FE}" destId="{6624629E-C1BF-4847-9DD5-D2B7BF03F496}" srcOrd="1" destOrd="0" presId="urn:microsoft.com/office/officeart/2005/8/layout/lProcess2"/>
    <dgm:cxn modelId="{0EF8C7C4-B1B8-CC44-847E-B252892C6889}" type="presParOf" srcId="{FB5A8029-25E1-5F47-A04B-619C4C35B9FE}" destId="{4DC1774B-79B6-8946-96B4-74BBD8075C92}" srcOrd="2" destOrd="0" presId="urn:microsoft.com/office/officeart/2005/8/layout/lProcess2"/>
    <dgm:cxn modelId="{3B1728CC-2A0B-0E4D-B5E8-B0E7808CEFE8}" type="presParOf" srcId="{4DC1774B-79B6-8946-96B4-74BBD8075C92}" destId="{232164DD-878A-1845-843E-7C61F9183FA6}" srcOrd="0" destOrd="0" presId="urn:microsoft.com/office/officeart/2005/8/layout/lProcess2"/>
    <dgm:cxn modelId="{9DE247D2-061B-5340-BF9A-FF8B5875A344}" type="presParOf" srcId="{4DC1774B-79B6-8946-96B4-74BBD8075C92}" destId="{08EA46C5-C464-9848-8036-A9E8BE4B17A0}" srcOrd="1" destOrd="0" presId="urn:microsoft.com/office/officeart/2005/8/layout/lProcess2"/>
    <dgm:cxn modelId="{33E7BEEE-783E-884D-B633-3051F0FE774B}" type="presParOf" srcId="{4DC1774B-79B6-8946-96B4-74BBD8075C92}" destId="{6DA10CB3-8465-9545-BF56-C1E42A9BD40F}" srcOrd="2" destOrd="0" presId="urn:microsoft.com/office/officeart/2005/8/layout/lProcess2"/>
    <dgm:cxn modelId="{B8578382-E5B1-9649-AC11-0982825E287C}" type="presParOf" srcId="{6DA10CB3-8465-9545-BF56-C1E42A9BD40F}" destId="{CA601ECE-967E-B547-A00E-7F34FC0D432A}" srcOrd="0" destOrd="0" presId="urn:microsoft.com/office/officeart/2005/8/layout/lProcess2"/>
    <dgm:cxn modelId="{9321CFE8-7D4D-E149-8AFF-FC1A1DBA8A5A}" type="presParOf" srcId="{CA601ECE-967E-B547-A00E-7F34FC0D432A}" destId="{77BCCCE1-9B11-B043-8095-CD0503417E19}" srcOrd="0" destOrd="0" presId="urn:microsoft.com/office/officeart/2005/8/layout/lProcess2"/>
    <dgm:cxn modelId="{3BAA9E2E-BA18-214A-B488-2E7EC844579A}" type="presParOf" srcId="{CA601ECE-967E-B547-A00E-7F34FC0D432A}" destId="{FA4090A1-E2E5-2A4B-BF3A-A3E7376020F3}" srcOrd="1" destOrd="0" presId="urn:microsoft.com/office/officeart/2005/8/layout/lProcess2"/>
    <dgm:cxn modelId="{BD2B6CA5-5B8A-D544-B691-E14F092055CB}" type="presParOf" srcId="{CA601ECE-967E-B547-A00E-7F34FC0D432A}" destId="{C287DAC7-BF8F-6848-86B7-3A36D0BD7CB3}" srcOrd="2" destOrd="0" presId="urn:microsoft.com/office/officeart/2005/8/layout/lProcess2"/>
    <dgm:cxn modelId="{FFD06711-D0E1-454E-AEC4-D4E824A75B46}" type="presParOf" srcId="{CA601ECE-967E-B547-A00E-7F34FC0D432A}" destId="{18C05D88-C795-274D-A2B4-105FF0E76DA6}" srcOrd="3" destOrd="0" presId="urn:microsoft.com/office/officeart/2005/8/layout/lProcess2"/>
    <dgm:cxn modelId="{6DA472CB-ADAC-C54D-B729-7B395FFF022B}" type="presParOf" srcId="{CA601ECE-967E-B547-A00E-7F34FC0D432A}" destId="{D0258BAF-EA0A-A444-865C-AE8D7581AB8C}" srcOrd="4" destOrd="0" presId="urn:microsoft.com/office/officeart/2005/8/layout/lProcess2"/>
    <dgm:cxn modelId="{887B4C52-46C0-A746-951C-F1CEBFCB3A82}" type="presParOf" srcId="{FB5A8029-25E1-5F47-A04B-619C4C35B9FE}" destId="{86907D47-83BF-1C44-8236-543C49914DCC}" srcOrd="3" destOrd="0" presId="urn:microsoft.com/office/officeart/2005/8/layout/lProcess2"/>
    <dgm:cxn modelId="{86CDC058-A0E5-8A42-9621-F069E7171FE3}" type="presParOf" srcId="{FB5A8029-25E1-5F47-A04B-619C4C35B9FE}" destId="{F5274D9A-73A1-604C-92B4-7E0F5A7FA937}" srcOrd="4" destOrd="0" presId="urn:microsoft.com/office/officeart/2005/8/layout/lProcess2"/>
    <dgm:cxn modelId="{01AFBEC7-C26E-7A46-99A0-C2F43D86993C}" type="presParOf" srcId="{F5274D9A-73A1-604C-92B4-7E0F5A7FA937}" destId="{89829919-7A02-174E-970C-051FEFBF51BC}" srcOrd="0" destOrd="0" presId="urn:microsoft.com/office/officeart/2005/8/layout/lProcess2"/>
    <dgm:cxn modelId="{B4F980E0-E871-DB47-84D8-61734F713AF6}" type="presParOf" srcId="{F5274D9A-73A1-604C-92B4-7E0F5A7FA937}" destId="{468877CA-7BB0-FC49-9D53-6E319C30948D}" srcOrd="1" destOrd="0" presId="urn:microsoft.com/office/officeart/2005/8/layout/lProcess2"/>
    <dgm:cxn modelId="{309163A2-6E9C-CA48-BDF6-227CE251F706}" type="presParOf" srcId="{F5274D9A-73A1-604C-92B4-7E0F5A7FA937}" destId="{2A38E56B-A7DB-1644-B5AD-EF3CCBCCCE5B}" srcOrd="2" destOrd="0" presId="urn:microsoft.com/office/officeart/2005/8/layout/lProcess2"/>
    <dgm:cxn modelId="{4922C95A-2397-E54B-B446-2F3F2C2F1A6C}" type="presParOf" srcId="{2A38E56B-A7DB-1644-B5AD-EF3CCBCCCE5B}" destId="{D4AC5D14-65F8-9748-B607-6BEC6F3695B1}" srcOrd="0" destOrd="0" presId="urn:microsoft.com/office/officeart/2005/8/layout/lProcess2"/>
    <dgm:cxn modelId="{82AA14E2-C907-D048-8FF2-DBEEC2624F30}" type="presParOf" srcId="{D4AC5D14-65F8-9748-B607-6BEC6F3695B1}" destId="{1BB52E9A-DB1D-104D-AEDF-16C27215E8ED}" srcOrd="0" destOrd="0" presId="urn:microsoft.com/office/officeart/2005/8/layout/lProcess2"/>
    <dgm:cxn modelId="{24C639F6-1FA5-3847-A8BC-61F1C9FF9E1C}" type="presParOf" srcId="{D4AC5D14-65F8-9748-B607-6BEC6F3695B1}" destId="{7FE6017C-2442-A449-82DE-B81383EC3575}" srcOrd="1" destOrd="0" presId="urn:microsoft.com/office/officeart/2005/8/layout/lProcess2"/>
    <dgm:cxn modelId="{CBA6EDFA-36B6-2A4E-A986-2F46414A95A0}" type="presParOf" srcId="{D4AC5D14-65F8-9748-B607-6BEC6F3695B1}" destId="{F9B6C25F-50E0-E640-9F5D-AD958223FEB2}" srcOrd="2" destOrd="0" presId="urn:microsoft.com/office/officeart/2005/8/layout/lProcess2"/>
    <dgm:cxn modelId="{D6B83347-16D6-3D4F-935C-9FDDB4732D33}" type="presParOf" srcId="{D4AC5D14-65F8-9748-B607-6BEC6F3695B1}" destId="{387E9BAB-5E24-AC46-A17F-3B1FC6C53D37}" srcOrd="3" destOrd="0" presId="urn:microsoft.com/office/officeart/2005/8/layout/lProcess2"/>
    <dgm:cxn modelId="{AF22DEBE-D215-1144-BC89-FA98DA1F8CEF}" type="presParOf" srcId="{D4AC5D14-65F8-9748-B607-6BEC6F3695B1}" destId="{61245A6A-F3D4-8245-8A9F-A3345475F898}" srcOrd="4" destOrd="0" presId="urn:microsoft.com/office/officeart/2005/8/layout/lProcess2"/>
    <dgm:cxn modelId="{93518B5F-1871-1E4E-A915-C78F58F223DD}" type="presParOf" srcId="{FB5A8029-25E1-5F47-A04B-619C4C35B9FE}" destId="{2074760E-8740-FA4B-AAFC-9F5F03A4C83B}" srcOrd="5" destOrd="0" presId="urn:microsoft.com/office/officeart/2005/8/layout/lProcess2"/>
    <dgm:cxn modelId="{6B5D2476-D980-794F-A672-901E94CDD987}" type="presParOf" srcId="{FB5A8029-25E1-5F47-A04B-619C4C35B9FE}" destId="{2ECDCF3D-7141-EE47-9A06-446406F04DE5}" srcOrd="6" destOrd="0" presId="urn:microsoft.com/office/officeart/2005/8/layout/lProcess2"/>
    <dgm:cxn modelId="{C188EBA4-5894-4B4F-B3AC-9B8C02FC8055}" type="presParOf" srcId="{2ECDCF3D-7141-EE47-9A06-446406F04DE5}" destId="{DC270F30-D24E-7B40-B1F6-4A508BC45075}" srcOrd="0" destOrd="0" presId="urn:microsoft.com/office/officeart/2005/8/layout/lProcess2"/>
    <dgm:cxn modelId="{78B470F1-D04F-664B-8077-056EC3A9BCE0}" type="presParOf" srcId="{2ECDCF3D-7141-EE47-9A06-446406F04DE5}" destId="{F49E76F6-C48B-3849-9361-484931DCFF4A}" srcOrd="1" destOrd="0" presId="urn:microsoft.com/office/officeart/2005/8/layout/lProcess2"/>
    <dgm:cxn modelId="{49CA79AA-C9F3-4646-ADD9-2042675C13AB}" type="presParOf" srcId="{2ECDCF3D-7141-EE47-9A06-446406F04DE5}" destId="{9EEDA83B-6E91-6340-9090-54C7C61AB243}" srcOrd="2" destOrd="0" presId="urn:microsoft.com/office/officeart/2005/8/layout/lProcess2"/>
    <dgm:cxn modelId="{F60628C9-7AF4-3A40-81F9-7BEC7D195A94}" type="presParOf" srcId="{9EEDA83B-6E91-6340-9090-54C7C61AB243}" destId="{B4A33A90-8C2C-9B41-A7E2-8BBC862273FB}" srcOrd="0" destOrd="0" presId="urn:microsoft.com/office/officeart/2005/8/layout/lProcess2"/>
    <dgm:cxn modelId="{A2ADA8A1-601E-4C48-BED8-A276C982DA08}" type="presParOf" srcId="{B4A33A90-8C2C-9B41-A7E2-8BBC862273FB}" destId="{43399096-E554-EC4A-9A2F-238F3DFC0372}" srcOrd="0" destOrd="0" presId="urn:microsoft.com/office/officeart/2005/8/layout/lProcess2"/>
    <dgm:cxn modelId="{6B2355F8-1630-CF40-A7B4-BF276910CFE9}" type="presParOf" srcId="{B4A33A90-8C2C-9B41-A7E2-8BBC862273FB}" destId="{9B17D5DB-A7BC-3A40-8477-ECFFB69269E9}" srcOrd="1" destOrd="0" presId="urn:microsoft.com/office/officeart/2005/8/layout/lProcess2"/>
    <dgm:cxn modelId="{D6FB8BFC-652B-E74A-9E6B-7B25892E2838}" type="presParOf" srcId="{B4A33A90-8C2C-9B41-A7E2-8BBC862273FB}" destId="{503EEB43-14DB-2945-B599-2A265A03C2EB}" srcOrd="2" destOrd="0" presId="urn:microsoft.com/office/officeart/2005/8/layout/lProcess2"/>
    <dgm:cxn modelId="{D67D4685-EE50-D545-93B5-1440EA4F42E0}" type="presParOf" srcId="{B4A33A90-8C2C-9B41-A7E2-8BBC862273FB}" destId="{F48579F6-D37E-2248-98AE-55CD81C070F1}" srcOrd="3" destOrd="0" presId="urn:microsoft.com/office/officeart/2005/8/layout/lProcess2"/>
    <dgm:cxn modelId="{F66151D5-5973-2B46-8435-692C1B08400D}" type="presParOf" srcId="{B4A33A90-8C2C-9B41-A7E2-8BBC862273FB}" destId="{3C5BCDCE-AD7B-014E-96C4-A8FB4B968454}"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405B91B-C0CC-7042-A3DB-D0226481AA66}" type="doc">
      <dgm:prSet loTypeId="urn:microsoft.com/office/officeart/2005/8/layout/vList3#1" loCatId="" qsTypeId="urn:microsoft.com/office/officeart/2005/8/quickstyle/3D1" qsCatId="3D" csTypeId="urn:microsoft.com/office/officeart/2005/8/colors/accent1_2" csCatId="accent1" phldr="1"/>
      <dgm:spPr/>
    </dgm:pt>
    <dgm:pt modelId="{4CE6E06F-3D80-6A42-8D64-90CC1D70A55C}">
      <dgm:prSet phldrT="[Testo]" custT="1"/>
      <dgm:spPr/>
      <dgm:t>
        <a:bodyPr/>
        <a:lstStyle/>
        <a:p>
          <a:r>
            <a:rPr lang="it-IT" sz="1400" dirty="0" smtClean="0">
              <a:latin typeface="+mn-lt"/>
              <a:cs typeface="Corbel"/>
            </a:rPr>
            <a:t>Permette la creazione di comunità di apprendimento</a:t>
          </a:r>
          <a:endParaRPr lang="it-IT" sz="1400" dirty="0">
            <a:latin typeface="+mn-lt"/>
            <a:cs typeface="Corbel"/>
          </a:endParaRPr>
        </a:p>
      </dgm:t>
    </dgm:pt>
    <dgm:pt modelId="{D76067AB-635D-FF4C-B07B-DD6EBC367636}" type="parTrans" cxnId="{862F3837-557F-154D-AACB-874D1E7BED32}">
      <dgm:prSet/>
      <dgm:spPr/>
      <dgm:t>
        <a:bodyPr/>
        <a:lstStyle/>
        <a:p>
          <a:endParaRPr lang="it-IT"/>
        </a:p>
      </dgm:t>
    </dgm:pt>
    <dgm:pt modelId="{DCC60EDF-34CA-9C42-930A-986D2F81611B}" type="sibTrans" cxnId="{862F3837-557F-154D-AACB-874D1E7BED32}">
      <dgm:prSet/>
      <dgm:spPr/>
      <dgm:t>
        <a:bodyPr/>
        <a:lstStyle/>
        <a:p>
          <a:endParaRPr lang="it-IT"/>
        </a:p>
      </dgm:t>
    </dgm:pt>
    <dgm:pt modelId="{4A2F1CC7-AF98-ED4B-BE3C-3FB7DC3E52BA}">
      <dgm:prSet phldrT="[Testo]" custT="1"/>
      <dgm:spPr/>
      <dgm:t>
        <a:bodyPr/>
        <a:lstStyle/>
        <a:p>
          <a:r>
            <a:rPr lang="it-IT" sz="1400" dirty="0" smtClean="0">
              <a:latin typeface="+mn-lt"/>
              <a:cs typeface="Corbel"/>
            </a:rPr>
            <a:t>Permette di lavorare e mantenere contatti tra studenti, insegnanti e genitori</a:t>
          </a:r>
          <a:endParaRPr lang="it-IT" sz="1400" dirty="0">
            <a:latin typeface="+mn-lt"/>
            <a:cs typeface="Corbel"/>
          </a:endParaRPr>
        </a:p>
      </dgm:t>
    </dgm:pt>
    <dgm:pt modelId="{AA35290F-599A-554E-9F4E-EB3EAE6B081F}" type="parTrans" cxnId="{66CA37D8-336F-4E45-9828-6ADFAF8D379F}">
      <dgm:prSet/>
      <dgm:spPr/>
      <dgm:t>
        <a:bodyPr/>
        <a:lstStyle/>
        <a:p>
          <a:endParaRPr lang="it-IT"/>
        </a:p>
      </dgm:t>
    </dgm:pt>
    <dgm:pt modelId="{D65AC9BF-936F-8E4E-A5CB-DFA67E285C87}" type="sibTrans" cxnId="{66CA37D8-336F-4E45-9828-6ADFAF8D379F}">
      <dgm:prSet/>
      <dgm:spPr/>
      <dgm:t>
        <a:bodyPr/>
        <a:lstStyle/>
        <a:p>
          <a:endParaRPr lang="it-IT"/>
        </a:p>
      </dgm:t>
    </dgm:pt>
    <dgm:pt modelId="{3B457C6C-B2AA-4A48-992B-50F16A33C91B}">
      <dgm:prSet phldrT="[Testo]" custT="1"/>
      <dgm:spPr/>
      <dgm:t>
        <a:bodyPr/>
        <a:lstStyle/>
        <a:p>
          <a:r>
            <a:rPr lang="it-IT" sz="1300" dirty="0" smtClean="0"/>
            <a:t>E’ un sistema in cui il docente ha il pieno controllo sulla classe ed è in grado di gestire conversazioni, compiti, esercizi, calendario delle attività</a:t>
          </a:r>
          <a:endParaRPr lang="it-IT" sz="1300" dirty="0"/>
        </a:p>
      </dgm:t>
    </dgm:pt>
    <dgm:pt modelId="{B58D2AD8-316A-6A44-B56B-040B1CCF59E0}" type="parTrans" cxnId="{62BED214-FDFF-014C-9668-0EB2B85796F5}">
      <dgm:prSet/>
      <dgm:spPr/>
      <dgm:t>
        <a:bodyPr/>
        <a:lstStyle/>
        <a:p>
          <a:endParaRPr lang="it-IT"/>
        </a:p>
      </dgm:t>
    </dgm:pt>
    <dgm:pt modelId="{4008357E-0558-B241-B11C-B78087F50662}" type="sibTrans" cxnId="{62BED214-FDFF-014C-9668-0EB2B85796F5}">
      <dgm:prSet/>
      <dgm:spPr/>
      <dgm:t>
        <a:bodyPr/>
        <a:lstStyle/>
        <a:p>
          <a:endParaRPr lang="it-IT"/>
        </a:p>
      </dgm:t>
    </dgm:pt>
    <dgm:pt modelId="{D7CDEF39-60AB-F444-86FC-D426900541A9}">
      <dgm:prSet custT="1"/>
      <dgm:spPr/>
      <dgm:t>
        <a:bodyPr/>
        <a:lstStyle/>
        <a:p>
          <a:r>
            <a:rPr lang="it-IT" sz="1400" dirty="0" smtClean="0"/>
            <a:t>E’ possibile creare contesti didattici molto simili a quelli che ci possono essere in presenza in classe</a:t>
          </a:r>
          <a:endParaRPr lang="it-IT" sz="1400" dirty="0"/>
        </a:p>
      </dgm:t>
    </dgm:pt>
    <dgm:pt modelId="{6F4D3FA0-1783-CB49-80F3-5CDB7682C471}" type="parTrans" cxnId="{A84E75FA-FDBE-2843-81CE-F62792A52A81}">
      <dgm:prSet/>
      <dgm:spPr/>
      <dgm:t>
        <a:bodyPr/>
        <a:lstStyle/>
        <a:p>
          <a:endParaRPr lang="it-IT"/>
        </a:p>
      </dgm:t>
    </dgm:pt>
    <dgm:pt modelId="{2CD0CE10-6FD8-2B4C-B3F8-AD7B4F01F407}" type="sibTrans" cxnId="{A84E75FA-FDBE-2843-81CE-F62792A52A81}">
      <dgm:prSet/>
      <dgm:spPr/>
      <dgm:t>
        <a:bodyPr/>
        <a:lstStyle/>
        <a:p>
          <a:endParaRPr lang="it-IT"/>
        </a:p>
      </dgm:t>
    </dgm:pt>
    <dgm:pt modelId="{D304F523-61D8-0947-B9F7-35E7EDE827ED}">
      <dgm:prSet custT="1"/>
      <dgm:spPr/>
      <dgm:t>
        <a:bodyPr/>
        <a:lstStyle/>
        <a:p>
          <a:r>
            <a:rPr lang="it-IT" sz="1300" dirty="0" smtClean="0"/>
            <a:t>E’ un sistema protetto, chiuso alla classe e non consente l'accesso a persone non invitate dal docent</a:t>
          </a:r>
          <a:r>
            <a:rPr lang="it-IT" sz="1200" dirty="0" smtClean="0"/>
            <a:t>e</a:t>
          </a:r>
          <a:endParaRPr lang="it-IT" sz="1200" dirty="0"/>
        </a:p>
      </dgm:t>
    </dgm:pt>
    <dgm:pt modelId="{CAD37ACD-6F1F-F740-808A-C2197ABD9EDF}" type="parTrans" cxnId="{42B50174-D13E-DA4B-B73A-FCFE8CD12736}">
      <dgm:prSet/>
      <dgm:spPr/>
      <dgm:t>
        <a:bodyPr/>
        <a:lstStyle/>
        <a:p>
          <a:endParaRPr lang="it-IT"/>
        </a:p>
      </dgm:t>
    </dgm:pt>
    <dgm:pt modelId="{4B4F6631-F2CA-294C-8A66-A31335BE3D20}" type="sibTrans" cxnId="{42B50174-D13E-DA4B-B73A-FCFE8CD12736}">
      <dgm:prSet/>
      <dgm:spPr/>
      <dgm:t>
        <a:bodyPr/>
        <a:lstStyle/>
        <a:p>
          <a:endParaRPr lang="it-IT"/>
        </a:p>
      </dgm:t>
    </dgm:pt>
    <dgm:pt modelId="{9E9218D1-6BB0-DD4F-A3B3-79069C1813DB}">
      <dgm:prSet/>
      <dgm:spPr/>
      <dgm:t>
        <a:bodyPr/>
        <a:lstStyle/>
        <a:p>
          <a:r>
            <a:rPr lang="it-IT" dirty="0" smtClean="0"/>
            <a:t>E’ un sistema privo di pubblicità</a:t>
          </a:r>
          <a:endParaRPr lang="it-IT" dirty="0"/>
        </a:p>
      </dgm:t>
    </dgm:pt>
    <dgm:pt modelId="{A2CE8947-D372-E24E-9134-B25ECADC068C}" type="parTrans" cxnId="{6FE6DA8D-0D36-AE41-A2AA-327E767D7A24}">
      <dgm:prSet/>
      <dgm:spPr/>
      <dgm:t>
        <a:bodyPr/>
        <a:lstStyle/>
        <a:p>
          <a:endParaRPr lang="it-IT"/>
        </a:p>
      </dgm:t>
    </dgm:pt>
    <dgm:pt modelId="{0601ED4E-9533-234E-B0C0-6FE10E8B96C9}" type="sibTrans" cxnId="{6FE6DA8D-0D36-AE41-A2AA-327E767D7A24}">
      <dgm:prSet/>
      <dgm:spPr/>
      <dgm:t>
        <a:bodyPr/>
        <a:lstStyle/>
        <a:p>
          <a:endParaRPr lang="it-IT"/>
        </a:p>
      </dgm:t>
    </dgm:pt>
    <dgm:pt modelId="{7BEE2714-0ADA-CC4C-A923-ACCB54CA5392}">
      <dgm:prSet/>
      <dgm:spPr/>
      <dgm:t>
        <a:bodyPr/>
        <a:lstStyle/>
        <a:p>
          <a:r>
            <a:rPr lang="it-IT" dirty="0" smtClean="0"/>
            <a:t>Ricorda sistemi di social network ben conosciuti dai ragazzi, come </a:t>
          </a:r>
          <a:r>
            <a:rPr lang="it-IT" dirty="0" err="1" smtClean="0"/>
            <a:t>Facebook</a:t>
          </a:r>
          <a:r>
            <a:rPr lang="it-IT" dirty="0" smtClean="0"/>
            <a:t>, </a:t>
          </a:r>
          <a:r>
            <a:rPr lang="it-IT" dirty="0" err="1" smtClean="0"/>
            <a:t>Twitter</a:t>
          </a:r>
          <a:r>
            <a:rPr lang="it-IT" dirty="0" smtClean="0"/>
            <a:t>, ecc...</a:t>
          </a:r>
          <a:endParaRPr lang="it-IT" dirty="0"/>
        </a:p>
      </dgm:t>
    </dgm:pt>
    <dgm:pt modelId="{5CE6AE34-0307-464F-A676-A11DAE3F0B08}" type="parTrans" cxnId="{42627317-6898-6349-8B15-3CCC69091CC5}">
      <dgm:prSet/>
      <dgm:spPr/>
      <dgm:t>
        <a:bodyPr/>
        <a:lstStyle/>
        <a:p>
          <a:endParaRPr lang="it-IT"/>
        </a:p>
      </dgm:t>
    </dgm:pt>
    <dgm:pt modelId="{7660F39E-E82E-C04A-8149-E20ACBEE6AA2}" type="sibTrans" cxnId="{42627317-6898-6349-8B15-3CCC69091CC5}">
      <dgm:prSet/>
      <dgm:spPr/>
      <dgm:t>
        <a:bodyPr/>
        <a:lstStyle/>
        <a:p>
          <a:endParaRPr lang="it-IT"/>
        </a:p>
      </dgm:t>
    </dgm:pt>
    <dgm:pt modelId="{87E284BD-0E67-804E-8E8D-F7CD04623E6E}" type="pres">
      <dgm:prSet presAssocID="{E405B91B-C0CC-7042-A3DB-D0226481AA66}" presName="linearFlow" presStyleCnt="0">
        <dgm:presLayoutVars>
          <dgm:dir/>
          <dgm:resizeHandles val="exact"/>
        </dgm:presLayoutVars>
      </dgm:prSet>
      <dgm:spPr/>
    </dgm:pt>
    <dgm:pt modelId="{332FED3B-20F2-F54A-914A-1395AECBAC44}" type="pres">
      <dgm:prSet presAssocID="{4CE6E06F-3D80-6A42-8D64-90CC1D70A55C}" presName="composite" presStyleCnt="0"/>
      <dgm:spPr/>
    </dgm:pt>
    <dgm:pt modelId="{C5474CC4-C216-DA46-A4E0-0E9CA3AAA3E2}" type="pres">
      <dgm:prSet presAssocID="{4CE6E06F-3D80-6A42-8D64-90CC1D70A55C}" presName="imgShp" presStyleLbl="fgImgPlace1" presStyleIdx="0" presStyleCnt="7" custLinFactNeighborX="-58709" custLinFactNeighborY="4333"/>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t>
        <a:bodyPr/>
        <a:lstStyle/>
        <a:p>
          <a:endParaRPr lang="it-IT"/>
        </a:p>
      </dgm:t>
    </dgm:pt>
    <dgm:pt modelId="{65B69B3D-AC3E-3C4D-AA71-52223B1328BF}" type="pres">
      <dgm:prSet presAssocID="{4CE6E06F-3D80-6A42-8D64-90CC1D70A55C}" presName="txShp" presStyleLbl="node1" presStyleIdx="0" presStyleCnt="7" custScaleY="110252">
        <dgm:presLayoutVars>
          <dgm:bulletEnabled val="1"/>
        </dgm:presLayoutVars>
      </dgm:prSet>
      <dgm:spPr/>
      <dgm:t>
        <a:bodyPr/>
        <a:lstStyle/>
        <a:p>
          <a:endParaRPr lang="it-IT"/>
        </a:p>
      </dgm:t>
    </dgm:pt>
    <dgm:pt modelId="{2336D1E9-1A6F-224D-92E1-B1C17E6E5EFB}" type="pres">
      <dgm:prSet presAssocID="{DCC60EDF-34CA-9C42-930A-986D2F81611B}" presName="spacing" presStyleCnt="0"/>
      <dgm:spPr/>
    </dgm:pt>
    <dgm:pt modelId="{34251DD6-367C-444D-9ECA-47CFC7CDB7C7}" type="pres">
      <dgm:prSet presAssocID="{4A2F1CC7-AF98-ED4B-BE3C-3FB7DC3E52BA}" presName="composite" presStyleCnt="0"/>
      <dgm:spPr/>
    </dgm:pt>
    <dgm:pt modelId="{F9462BE7-06EE-E348-AEEB-A07422C692D0}" type="pres">
      <dgm:prSet presAssocID="{4A2F1CC7-AF98-ED4B-BE3C-3FB7DC3E52BA}" presName="imgShp" presStyleLbl="fgImgPlace1" presStyleIdx="1" presStyleCnt="7" custLinFactNeighborX="-50996" custLinFactNeighborY="-8543"/>
      <dgm:spPr>
        <a:blipFill>
          <a:blip xmlns:r="http://schemas.openxmlformats.org/officeDocument/2006/relationships" r:embed="rId2">
            <a:extLst>
              <a:ext uri="{28A0092B-C50C-407E-A947-70E740481C1C}">
                <a14:useLocalDpi xmlns:a14="http://schemas.microsoft.com/office/drawing/2010/main" val="0"/>
              </a:ext>
            </a:extLst>
          </a:blip>
          <a:srcRect/>
          <a:stretch>
            <a:fillRect l="-90000" r="-90000"/>
          </a:stretch>
        </a:blipFill>
      </dgm:spPr>
      <dgm:t>
        <a:bodyPr/>
        <a:lstStyle/>
        <a:p>
          <a:endParaRPr lang="it-IT"/>
        </a:p>
      </dgm:t>
    </dgm:pt>
    <dgm:pt modelId="{81E8A1C3-4EDE-614E-A36B-FC9B82DFCE8B}" type="pres">
      <dgm:prSet presAssocID="{4A2F1CC7-AF98-ED4B-BE3C-3FB7DC3E52BA}" presName="txShp" presStyleLbl="node1" presStyleIdx="1" presStyleCnt="7">
        <dgm:presLayoutVars>
          <dgm:bulletEnabled val="1"/>
        </dgm:presLayoutVars>
      </dgm:prSet>
      <dgm:spPr/>
      <dgm:t>
        <a:bodyPr/>
        <a:lstStyle/>
        <a:p>
          <a:endParaRPr lang="it-IT"/>
        </a:p>
      </dgm:t>
    </dgm:pt>
    <dgm:pt modelId="{C37217F2-8E41-B240-B3A9-1389381BAB52}" type="pres">
      <dgm:prSet presAssocID="{D65AC9BF-936F-8E4E-A5CB-DFA67E285C87}" presName="spacing" presStyleCnt="0"/>
      <dgm:spPr/>
    </dgm:pt>
    <dgm:pt modelId="{B9FA4938-BFCF-8940-8029-E8C2C507213F}" type="pres">
      <dgm:prSet presAssocID="{D7CDEF39-60AB-F444-86FC-D426900541A9}" presName="composite" presStyleCnt="0"/>
      <dgm:spPr/>
    </dgm:pt>
    <dgm:pt modelId="{5B008C01-EA4B-B04C-ACF3-0196C3041D5D}" type="pres">
      <dgm:prSet presAssocID="{D7CDEF39-60AB-F444-86FC-D426900541A9}" presName="imgShp" presStyleLbl="fgImgPlace1" presStyleIdx="2" presStyleCnt="7" custLinFactNeighborX="-50996" custLinFactNeighborY="-1173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t>
        <a:bodyPr/>
        <a:lstStyle/>
        <a:p>
          <a:endParaRPr lang="it-IT"/>
        </a:p>
      </dgm:t>
    </dgm:pt>
    <dgm:pt modelId="{ACA94B4C-EB20-AE47-A617-44145B1B3B23}" type="pres">
      <dgm:prSet presAssocID="{D7CDEF39-60AB-F444-86FC-D426900541A9}" presName="txShp" presStyleLbl="node1" presStyleIdx="2" presStyleCnt="7">
        <dgm:presLayoutVars>
          <dgm:bulletEnabled val="1"/>
        </dgm:presLayoutVars>
      </dgm:prSet>
      <dgm:spPr/>
      <dgm:t>
        <a:bodyPr/>
        <a:lstStyle/>
        <a:p>
          <a:endParaRPr lang="it-IT"/>
        </a:p>
      </dgm:t>
    </dgm:pt>
    <dgm:pt modelId="{357E835F-877B-6248-B6C3-96BA7E3D670E}" type="pres">
      <dgm:prSet presAssocID="{2CD0CE10-6FD8-2B4C-B3F8-AD7B4F01F407}" presName="spacing" presStyleCnt="0"/>
      <dgm:spPr/>
    </dgm:pt>
    <dgm:pt modelId="{3AEC064C-38C9-8241-BDD0-E0CB80CF5262}" type="pres">
      <dgm:prSet presAssocID="{3B457C6C-B2AA-4A48-992B-50F16A33C91B}" presName="composite" presStyleCnt="0"/>
      <dgm:spPr/>
    </dgm:pt>
    <dgm:pt modelId="{B975B2AE-F78C-634C-B749-DBABFEEC976B}" type="pres">
      <dgm:prSet presAssocID="{3B457C6C-B2AA-4A48-992B-50F16A33C91B}" presName="imgShp" presStyleLbl="fgImgPlace1" presStyleIdx="3" presStyleCnt="7" custLinFactNeighborX="-50726" custLinFactNeighborY="-782"/>
      <dgm:spPr>
        <a:blipFill>
          <a:blip xmlns:r="http://schemas.openxmlformats.org/officeDocument/2006/relationships" r:embed="rId4">
            <a:extLst>
              <a:ext uri="{28A0092B-C50C-407E-A947-70E740481C1C}">
                <a14:useLocalDpi xmlns:a14="http://schemas.microsoft.com/office/drawing/2010/main" val="0"/>
              </a:ext>
            </a:extLst>
          </a:blip>
          <a:srcRect/>
          <a:stretch>
            <a:fillRect l="-41000" r="-41000"/>
          </a:stretch>
        </a:blipFill>
      </dgm:spPr>
      <dgm:t>
        <a:bodyPr/>
        <a:lstStyle/>
        <a:p>
          <a:endParaRPr lang="it-IT"/>
        </a:p>
      </dgm:t>
    </dgm:pt>
    <dgm:pt modelId="{DFB7F0CB-C9D9-FD42-945F-2D966CBA2EB8}" type="pres">
      <dgm:prSet presAssocID="{3B457C6C-B2AA-4A48-992B-50F16A33C91B}" presName="txShp" presStyleLbl="node1" presStyleIdx="3" presStyleCnt="7" custScaleX="99007">
        <dgm:presLayoutVars>
          <dgm:bulletEnabled val="1"/>
        </dgm:presLayoutVars>
      </dgm:prSet>
      <dgm:spPr/>
      <dgm:t>
        <a:bodyPr/>
        <a:lstStyle/>
        <a:p>
          <a:endParaRPr lang="it-IT"/>
        </a:p>
      </dgm:t>
    </dgm:pt>
    <dgm:pt modelId="{FB266EFE-7D26-F640-BA46-B00CEC1F9E10}" type="pres">
      <dgm:prSet presAssocID="{4008357E-0558-B241-B11C-B78087F50662}" presName="spacing" presStyleCnt="0"/>
      <dgm:spPr/>
    </dgm:pt>
    <dgm:pt modelId="{73A983E8-8BEE-9142-B388-980CCC726B9B}" type="pres">
      <dgm:prSet presAssocID="{D304F523-61D8-0947-B9F7-35E7EDE827ED}" presName="composite" presStyleCnt="0"/>
      <dgm:spPr/>
    </dgm:pt>
    <dgm:pt modelId="{FA434FB3-AB25-A441-A826-7E1EBC8F759C}" type="pres">
      <dgm:prSet presAssocID="{D304F523-61D8-0947-B9F7-35E7EDE827ED}" presName="imgShp" presStyleLbl="fgImgPlace1" presStyleIdx="4" presStyleCnt="7" custLinFactNeighborX="-53060" custLinFactNeighborY="-7273"/>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 modelId="{11B06A68-AA43-8F41-A0EC-738237676AB7}" type="pres">
      <dgm:prSet presAssocID="{D304F523-61D8-0947-B9F7-35E7EDE827ED}" presName="txShp" presStyleLbl="node1" presStyleIdx="4" presStyleCnt="7">
        <dgm:presLayoutVars>
          <dgm:bulletEnabled val="1"/>
        </dgm:presLayoutVars>
      </dgm:prSet>
      <dgm:spPr/>
      <dgm:t>
        <a:bodyPr/>
        <a:lstStyle/>
        <a:p>
          <a:endParaRPr lang="it-IT"/>
        </a:p>
      </dgm:t>
    </dgm:pt>
    <dgm:pt modelId="{83A02ED2-DC2B-8C45-B624-00F8BFEA1368}" type="pres">
      <dgm:prSet presAssocID="{4B4F6631-F2CA-294C-8A66-A31335BE3D20}" presName="spacing" presStyleCnt="0"/>
      <dgm:spPr/>
    </dgm:pt>
    <dgm:pt modelId="{AC1D726A-B330-8D44-8FAE-45FAA6C20496}" type="pres">
      <dgm:prSet presAssocID="{9E9218D1-6BB0-DD4F-A3B3-79069C1813DB}" presName="composite" presStyleCnt="0"/>
      <dgm:spPr/>
    </dgm:pt>
    <dgm:pt modelId="{6F0B1C5F-DF9D-3148-97DD-7094B1C7D53D}" type="pres">
      <dgm:prSet presAssocID="{9E9218D1-6BB0-DD4F-A3B3-79069C1813DB}" presName="imgShp" presStyleLbl="fgImgPlace1" presStyleIdx="5" presStyleCnt="7" custLinFactNeighborX="-47826" custLinFactNeighborY="-5539"/>
      <dgm:spPr>
        <a:blipFill>
          <a:blip xmlns:r="http://schemas.openxmlformats.org/officeDocument/2006/relationships" r:embed="rId6">
            <a:extLst>
              <a:ext uri="{28A0092B-C50C-407E-A947-70E740481C1C}">
                <a14:useLocalDpi xmlns:a14="http://schemas.microsoft.com/office/drawing/2010/main" val="0"/>
              </a:ext>
            </a:extLst>
          </a:blip>
          <a:srcRect/>
          <a:stretch>
            <a:fillRect l="-47000" r="-47000"/>
          </a:stretch>
        </a:blipFill>
      </dgm:spPr>
    </dgm:pt>
    <dgm:pt modelId="{31902EE9-12DE-5046-B121-47305602B21A}" type="pres">
      <dgm:prSet presAssocID="{9E9218D1-6BB0-DD4F-A3B3-79069C1813DB}" presName="txShp" presStyleLbl="node1" presStyleIdx="5" presStyleCnt="7">
        <dgm:presLayoutVars>
          <dgm:bulletEnabled val="1"/>
        </dgm:presLayoutVars>
      </dgm:prSet>
      <dgm:spPr/>
      <dgm:t>
        <a:bodyPr/>
        <a:lstStyle/>
        <a:p>
          <a:endParaRPr lang="it-IT"/>
        </a:p>
      </dgm:t>
    </dgm:pt>
    <dgm:pt modelId="{BE7E0D1E-F138-584F-AF20-A0908415B4BA}" type="pres">
      <dgm:prSet presAssocID="{0601ED4E-9533-234E-B0C0-6FE10E8B96C9}" presName="spacing" presStyleCnt="0"/>
      <dgm:spPr/>
    </dgm:pt>
    <dgm:pt modelId="{D67FB005-58CB-0B44-A6A2-D35C362B509D}" type="pres">
      <dgm:prSet presAssocID="{7BEE2714-0ADA-CC4C-A923-ACCB54CA5392}" presName="composite" presStyleCnt="0"/>
      <dgm:spPr/>
    </dgm:pt>
    <dgm:pt modelId="{0F1B00DB-5F2E-924A-968E-6D153D6C5BEC}" type="pres">
      <dgm:prSet presAssocID="{7BEE2714-0ADA-CC4C-A923-ACCB54CA5392}" presName="imgShp" presStyleLbl="fgImgPlace1" presStyleIdx="6" presStyleCnt="7" custLinFactNeighborX="-47826" custLinFactNeighborY="-4585"/>
      <dgm:spPr>
        <a:blipFill>
          <a:blip xmlns:r="http://schemas.openxmlformats.org/officeDocument/2006/relationships" r:embed="rId7">
            <a:extLst>
              <a:ext uri="{28A0092B-C50C-407E-A947-70E740481C1C}">
                <a14:useLocalDpi xmlns:a14="http://schemas.microsoft.com/office/drawing/2010/main" val="0"/>
              </a:ext>
            </a:extLst>
          </a:blip>
          <a:srcRect/>
          <a:stretch>
            <a:fillRect l="-22000" r="-22000"/>
          </a:stretch>
        </a:blipFill>
      </dgm:spPr>
    </dgm:pt>
    <dgm:pt modelId="{9AB26079-4FFC-A040-9BF0-A656D314D2B6}" type="pres">
      <dgm:prSet presAssocID="{7BEE2714-0ADA-CC4C-A923-ACCB54CA5392}" presName="txShp" presStyleLbl="node1" presStyleIdx="6" presStyleCnt="7">
        <dgm:presLayoutVars>
          <dgm:bulletEnabled val="1"/>
        </dgm:presLayoutVars>
      </dgm:prSet>
      <dgm:spPr/>
      <dgm:t>
        <a:bodyPr/>
        <a:lstStyle/>
        <a:p>
          <a:endParaRPr lang="it-IT"/>
        </a:p>
      </dgm:t>
    </dgm:pt>
  </dgm:ptLst>
  <dgm:cxnLst>
    <dgm:cxn modelId="{42627317-6898-6349-8B15-3CCC69091CC5}" srcId="{E405B91B-C0CC-7042-A3DB-D0226481AA66}" destId="{7BEE2714-0ADA-CC4C-A923-ACCB54CA5392}" srcOrd="6" destOrd="0" parTransId="{5CE6AE34-0307-464F-A676-A11DAE3F0B08}" sibTransId="{7660F39E-E82E-C04A-8149-E20ACBEE6AA2}"/>
    <dgm:cxn modelId="{42B50174-D13E-DA4B-B73A-FCFE8CD12736}" srcId="{E405B91B-C0CC-7042-A3DB-D0226481AA66}" destId="{D304F523-61D8-0947-B9F7-35E7EDE827ED}" srcOrd="4" destOrd="0" parTransId="{CAD37ACD-6F1F-F740-808A-C2197ABD9EDF}" sibTransId="{4B4F6631-F2CA-294C-8A66-A31335BE3D20}"/>
    <dgm:cxn modelId="{80D21381-30F6-E44C-BA8F-0D585C65523D}" type="presOf" srcId="{4CE6E06F-3D80-6A42-8D64-90CC1D70A55C}" destId="{65B69B3D-AC3E-3C4D-AA71-52223B1328BF}" srcOrd="0" destOrd="0" presId="urn:microsoft.com/office/officeart/2005/8/layout/vList3#1"/>
    <dgm:cxn modelId="{862F3837-557F-154D-AACB-874D1E7BED32}" srcId="{E405B91B-C0CC-7042-A3DB-D0226481AA66}" destId="{4CE6E06F-3D80-6A42-8D64-90CC1D70A55C}" srcOrd="0" destOrd="0" parTransId="{D76067AB-635D-FF4C-B07B-DD6EBC367636}" sibTransId="{DCC60EDF-34CA-9C42-930A-986D2F81611B}"/>
    <dgm:cxn modelId="{DB78EA35-4CE0-244C-A1E8-5F04845B4836}" type="presOf" srcId="{D304F523-61D8-0947-B9F7-35E7EDE827ED}" destId="{11B06A68-AA43-8F41-A0EC-738237676AB7}" srcOrd="0" destOrd="0" presId="urn:microsoft.com/office/officeart/2005/8/layout/vList3#1"/>
    <dgm:cxn modelId="{A04A5B8F-A6F2-774E-92D8-DC938F92B840}" type="presOf" srcId="{7BEE2714-0ADA-CC4C-A923-ACCB54CA5392}" destId="{9AB26079-4FFC-A040-9BF0-A656D314D2B6}" srcOrd="0" destOrd="0" presId="urn:microsoft.com/office/officeart/2005/8/layout/vList3#1"/>
    <dgm:cxn modelId="{6FE6DA8D-0D36-AE41-A2AA-327E767D7A24}" srcId="{E405B91B-C0CC-7042-A3DB-D0226481AA66}" destId="{9E9218D1-6BB0-DD4F-A3B3-79069C1813DB}" srcOrd="5" destOrd="0" parTransId="{A2CE8947-D372-E24E-9134-B25ECADC068C}" sibTransId="{0601ED4E-9533-234E-B0C0-6FE10E8B96C9}"/>
    <dgm:cxn modelId="{62BED214-FDFF-014C-9668-0EB2B85796F5}" srcId="{E405B91B-C0CC-7042-A3DB-D0226481AA66}" destId="{3B457C6C-B2AA-4A48-992B-50F16A33C91B}" srcOrd="3" destOrd="0" parTransId="{B58D2AD8-316A-6A44-B56B-040B1CCF59E0}" sibTransId="{4008357E-0558-B241-B11C-B78087F50662}"/>
    <dgm:cxn modelId="{821C3B7B-6A55-0843-A955-8EAE28006DBF}" type="presOf" srcId="{4A2F1CC7-AF98-ED4B-BE3C-3FB7DC3E52BA}" destId="{81E8A1C3-4EDE-614E-A36B-FC9B82DFCE8B}" srcOrd="0" destOrd="0" presId="urn:microsoft.com/office/officeart/2005/8/layout/vList3#1"/>
    <dgm:cxn modelId="{F8366582-AD9C-5A4C-8C8F-4923F0E60AC0}" type="presOf" srcId="{E405B91B-C0CC-7042-A3DB-D0226481AA66}" destId="{87E284BD-0E67-804E-8E8D-F7CD04623E6E}" srcOrd="0" destOrd="0" presId="urn:microsoft.com/office/officeart/2005/8/layout/vList3#1"/>
    <dgm:cxn modelId="{5759BDEE-1828-E742-B704-4A352AEF3B12}" type="presOf" srcId="{D7CDEF39-60AB-F444-86FC-D426900541A9}" destId="{ACA94B4C-EB20-AE47-A617-44145B1B3B23}" srcOrd="0" destOrd="0" presId="urn:microsoft.com/office/officeart/2005/8/layout/vList3#1"/>
    <dgm:cxn modelId="{BA7FEB96-A7CA-A942-A4A2-873ED9BC320C}" type="presOf" srcId="{3B457C6C-B2AA-4A48-992B-50F16A33C91B}" destId="{DFB7F0CB-C9D9-FD42-945F-2D966CBA2EB8}" srcOrd="0" destOrd="0" presId="urn:microsoft.com/office/officeart/2005/8/layout/vList3#1"/>
    <dgm:cxn modelId="{BD0C322A-00E0-9B40-B0C5-791CF99A2054}" type="presOf" srcId="{9E9218D1-6BB0-DD4F-A3B3-79069C1813DB}" destId="{31902EE9-12DE-5046-B121-47305602B21A}" srcOrd="0" destOrd="0" presId="urn:microsoft.com/office/officeart/2005/8/layout/vList3#1"/>
    <dgm:cxn modelId="{66CA37D8-336F-4E45-9828-6ADFAF8D379F}" srcId="{E405B91B-C0CC-7042-A3DB-D0226481AA66}" destId="{4A2F1CC7-AF98-ED4B-BE3C-3FB7DC3E52BA}" srcOrd="1" destOrd="0" parTransId="{AA35290F-599A-554E-9F4E-EB3EAE6B081F}" sibTransId="{D65AC9BF-936F-8E4E-A5CB-DFA67E285C87}"/>
    <dgm:cxn modelId="{A84E75FA-FDBE-2843-81CE-F62792A52A81}" srcId="{E405B91B-C0CC-7042-A3DB-D0226481AA66}" destId="{D7CDEF39-60AB-F444-86FC-D426900541A9}" srcOrd="2" destOrd="0" parTransId="{6F4D3FA0-1783-CB49-80F3-5CDB7682C471}" sibTransId="{2CD0CE10-6FD8-2B4C-B3F8-AD7B4F01F407}"/>
    <dgm:cxn modelId="{C32C2652-C279-3549-B69F-676263145AF6}" type="presParOf" srcId="{87E284BD-0E67-804E-8E8D-F7CD04623E6E}" destId="{332FED3B-20F2-F54A-914A-1395AECBAC44}" srcOrd="0" destOrd="0" presId="urn:microsoft.com/office/officeart/2005/8/layout/vList3#1"/>
    <dgm:cxn modelId="{BA1FED1E-4F73-A74E-85A1-A2CBEA193940}" type="presParOf" srcId="{332FED3B-20F2-F54A-914A-1395AECBAC44}" destId="{C5474CC4-C216-DA46-A4E0-0E9CA3AAA3E2}" srcOrd="0" destOrd="0" presId="urn:microsoft.com/office/officeart/2005/8/layout/vList3#1"/>
    <dgm:cxn modelId="{B99C150F-87CE-BF4D-9F29-E6B9D8C4BFF9}" type="presParOf" srcId="{332FED3B-20F2-F54A-914A-1395AECBAC44}" destId="{65B69B3D-AC3E-3C4D-AA71-52223B1328BF}" srcOrd="1" destOrd="0" presId="urn:microsoft.com/office/officeart/2005/8/layout/vList3#1"/>
    <dgm:cxn modelId="{9360B2F3-89D9-AB4E-91A5-CB48424215B8}" type="presParOf" srcId="{87E284BD-0E67-804E-8E8D-F7CD04623E6E}" destId="{2336D1E9-1A6F-224D-92E1-B1C17E6E5EFB}" srcOrd="1" destOrd="0" presId="urn:microsoft.com/office/officeart/2005/8/layout/vList3#1"/>
    <dgm:cxn modelId="{57821CBB-04B1-744C-A09A-F551A62E647A}" type="presParOf" srcId="{87E284BD-0E67-804E-8E8D-F7CD04623E6E}" destId="{34251DD6-367C-444D-9ECA-47CFC7CDB7C7}" srcOrd="2" destOrd="0" presId="urn:microsoft.com/office/officeart/2005/8/layout/vList3#1"/>
    <dgm:cxn modelId="{B616A512-CE2D-EB40-B722-7DBDB10836FE}" type="presParOf" srcId="{34251DD6-367C-444D-9ECA-47CFC7CDB7C7}" destId="{F9462BE7-06EE-E348-AEEB-A07422C692D0}" srcOrd="0" destOrd="0" presId="urn:microsoft.com/office/officeart/2005/8/layout/vList3#1"/>
    <dgm:cxn modelId="{8BD2D191-1FC1-9A49-B853-474794F0650A}" type="presParOf" srcId="{34251DD6-367C-444D-9ECA-47CFC7CDB7C7}" destId="{81E8A1C3-4EDE-614E-A36B-FC9B82DFCE8B}" srcOrd="1" destOrd="0" presId="urn:microsoft.com/office/officeart/2005/8/layout/vList3#1"/>
    <dgm:cxn modelId="{EB87B6C6-7465-4141-B95B-8677E9770646}" type="presParOf" srcId="{87E284BD-0E67-804E-8E8D-F7CD04623E6E}" destId="{C37217F2-8E41-B240-B3A9-1389381BAB52}" srcOrd="3" destOrd="0" presId="urn:microsoft.com/office/officeart/2005/8/layout/vList3#1"/>
    <dgm:cxn modelId="{049E131D-B2D6-A349-A3CA-19A69F64550E}" type="presParOf" srcId="{87E284BD-0E67-804E-8E8D-F7CD04623E6E}" destId="{B9FA4938-BFCF-8940-8029-E8C2C507213F}" srcOrd="4" destOrd="0" presId="urn:microsoft.com/office/officeart/2005/8/layout/vList3#1"/>
    <dgm:cxn modelId="{B026E65C-BBCF-DA46-BE19-EAD9773EEEF6}" type="presParOf" srcId="{B9FA4938-BFCF-8940-8029-E8C2C507213F}" destId="{5B008C01-EA4B-B04C-ACF3-0196C3041D5D}" srcOrd="0" destOrd="0" presId="urn:microsoft.com/office/officeart/2005/8/layout/vList3#1"/>
    <dgm:cxn modelId="{10C4EDB1-E33D-B148-BF36-D3003776AC43}" type="presParOf" srcId="{B9FA4938-BFCF-8940-8029-E8C2C507213F}" destId="{ACA94B4C-EB20-AE47-A617-44145B1B3B23}" srcOrd="1" destOrd="0" presId="urn:microsoft.com/office/officeart/2005/8/layout/vList3#1"/>
    <dgm:cxn modelId="{D0354AB8-6F75-7149-B522-DB3767F5A9D3}" type="presParOf" srcId="{87E284BD-0E67-804E-8E8D-F7CD04623E6E}" destId="{357E835F-877B-6248-B6C3-96BA7E3D670E}" srcOrd="5" destOrd="0" presId="urn:microsoft.com/office/officeart/2005/8/layout/vList3#1"/>
    <dgm:cxn modelId="{FE501B31-DCAF-EF4B-941E-C89B35CC7F1A}" type="presParOf" srcId="{87E284BD-0E67-804E-8E8D-F7CD04623E6E}" destId="{3AEC064C-38C9-8241-BDD0-E0CB80CF5262}" srcOrd="6" destOrd="0" presId="urn:microsoft.com/office/officeart/2005/8/layout/vList3#1"/>
    <dgm:cxn modelId="{2C27FE09-E67D-E741-9859-EF78E7D04BAA}" type="presParOf" srcId="{3AEC064C-38C9-8241-BDD0-E0CB80CF5262}" destId="{B975B2AE-F78C-634C-B749-DBABFEEC976B}" srcOrd="0" destOrd="0" presId="urn:microsoft.com/office/officeart/2005/8/layout/vList3#1"/>
    <dgm:cxn modelId="{51AE118C-90C7-CA4B-9041-753DE613DD49}" type="presParOf" srcId="{3AEC064C-38C9-8241-BDD0-E0CB80CF5262}" destId="{DFB7F0CB-C9D9-FD42-945F-2D966CBA2EB8}" srcOrd="1" destOrd="0" presId="urn:microsoft.com/office/officeart/2005/8/layout/vList3#1"/>
    <dgm:cxn modelId="{11F1BC8E-6410-5D42-8C7C-88A2F0248C9C}" type="presParOf" srcId="{87E284BD-0E67-804E-8E8D-F7CD04623E6E}" destId="{FB266EFE-7D26-F640-BA46-B00CEC1F9E10}" srcOrd="7" destOrd="0" presId="urn:microsoft.com/office/officeart/2005/8/layout/vList3#1"/>
    <dgm:cxn modelId="{827CCECC-6C0B-0049-85D7-6A4A93DC724B}" type="presParOf" srcId="{87E284BD-0E67-804E-8E8D-F7CD04623E6E}" destId="{73A983E8-8BEE-9142-B388-980CCC726B9B}" srcOrd="8" destOrd="0" presId="urn:microsoft.com/office/officeart/2005/8/layout/vList3#1"/>
    <dgm:cxn modelId="{48C1EAC4-74A9-2B42-A63A-22B7916CF940}" type="presParOf" srcId="{73A983E8-8BEE-9142-B388-980CCC726B9B}" destId="{FA434FB3-AB25-A441-A826-7E1EBC8F759C}" srcOrd="0" destOrd="0" presId="urn:microsoft.com/office/officeart/2005/8/layout/vList3#1"/>
    <dgm:cxn modelId="{EC6A7A24-7302-6A48-A68D-7C4A91505DA3}" type="presParOf" srcId="{73A983E8-8BEE-9142-B388-980CCC726B9B}" destId="{11B06A68-AA43-8F41-A0EC-738237676AB7}" srcOrd="1" destOrd="0" presId="urn:microsoft.com/office/officeart/2005/8/layout/vList3#1"/>
    <dgm:cxn modelId="{DF760BBC-B936-4443-B130-61E1EE385839}" type="presParOf" srcId="{87E284BD-0E67-804E-8E8D-F7CD04623E6E}" destId="{83A02ED2-DC2B-8C45-B624-00F8BFEA1368}" srcOrd="9" destOrd="0" presId="urn:microsoft.com/office/officeart/2005/8/layout/vList3#1"/>
    <dgm:cxn modelId="{1645050C-8D49-A449-A899-6BA3DA35E55F}" type="presParOf" srcId="{87E284BD-0E67-804E-8E8D-F7CD04623E6E}" destId="{AC1D726A-B330-8D44-8FAE-45FAA6C20496}" srcOrd="10" destOrd="0" presId="urn:microsoft.com/office/officeart/2005/8/layout/vList3#1"/>
    <dgm:cxn modelId="{F76B182A-A44D-764B-8CBD-FFA6A5F3410A}" type="presParOf" srcId="{AC1D726A-B330-8D44-8FAE-45FAA6C20496}" destId="{6F0B1C5F-DF9D-3148-97DD-7094B1C7D53D}" srcOrd="0" destOrd="0" presId="urn:microsoft.com/office/officeart/2005/8/layout/vList3#1"/>
    <dgm:cxn modelId="{56921984-2FB0-854B-985E-AA2CD0D57122}" type="presParOf" srcId="{AC1D726A-B330-8D44-8FAE-45FAA6C20496}" destId="{31902EE9-12DE-5046-B121-47305602B21A}" srcOrd="1" destOrd="0" presId="urn:microsoft.com/office/officeart/2005/8/layout/vList3#1"/>
    <dgm:cxn modelId="{CD908F06-7DBB-2645-9A96-95F7E287D632}" type="presParOf" srcId="{87E284BD-0E67-804E-8E8D-F7CD04623E6E}" destId="{BE7E0D1E-F138-584F-AF20-A0908415B4BA}" srcOrd="11" destOrd="0" presId="urn:microsoft.com/office/officeart/2005/8/layout/vList3#1"/>
    <dgm:cxn modelId="{ECAE0543-BE02-E041-AF33-54B80938FF46}" type="presParOf" srcId="{87E284BD-0E67-804E-8E8D-F7CD04623E6E}" destId="{D67FB005-58CB-0B44-A6A2-D35C362B509D}" srcOrd="12" destOrd="0" presId="urn:microsoft.com/office/officeart/2005/8/layout/vList3#1"/>
    <dgm:cxn modelId="{48CCED5B-ACC0-514E-88A0-F2FF76F9FFFE}" type="presParOf" srcId="{D67FB005-58CB-0B44-A6A2-D35C362B509D}" destId="{0F1B00DB-5F2E-924A-968E-6D153D6C5BEC}" srcOrd="0" destOrd="0" presId="urn:microsoft.com/office/officeart/2005/8/layout/vList3#1"/>
    <dgm:cxn modelId="{B127A897-D705-0F4A-8E75-90FF423CC896}" type="presParOf" srcId="{D67FB005-58CB-0B44-A6A2-D35C362B509D}" destId="{9AB26079-4FFC-A040-9BF0-A656D314D2B6}"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405B91B-C0CC-7042-A3DB-D0226481AA66}" type="doc">
      <dgm:prSet loTypeId="urn:microsoft.com/office/officeart/2005/8/layout/vList3#2" loCatId="" qsTypeId="urn:microsoft.com/office/officeart/2005/8/quickstyle/3D1" qsCatId="3D" csTypeId="urn:microsoft.com/office/officeart/2005/8/colors/accent1_2" csCatId="accent1" phldr="1"/>
      <dgm:spPr/>
    </dgm:pt>
    <dgm:pt modelId="{4A2F1CC7-AF98-ED4B-BE3C-3FB7DC3E52BA}">
      <dgm:prSet phldrT="[Testo]" custT="1"/>
      <dgm:spPr/>
      <dgm:t>
        <a:bodyPr/>
        <a:lstStyle/>
        <a:p>
          <a:r>
            <a:rPr lang="it-IT" sz="1400" dirty="0" smtClean="0">
              <a:latin typeface="+mn-lt"/>
              <a:cs typeface="Corbel"/>
            </a:rPr>
            <a:t>Creare gruppi classe e sottogruppi di classe</a:t>
          </a:r>
          <a:endParaRPr lang="it-IT" sz="1400" dirty="0">
            <a:latin typeface="+mn-lt"/>
            <a:cs typeface="Corbel"/>
          </a:endParaRPr>
        </a:p>
      </dgm:t>
    </dgm:pt>
    <dgm:pt modelId="{AA35290F-599A-554E-9F4E-EB3EAE6B081F}" type="parTrans" cxnId="{66CA37D8-336F-4E45-9828-6ADFAF8D379F}">
      <dgm:prSet/>
      <dgm:spPr/>
      <dgm:t>
        <a:bodyPr/>
        <a:lstStyle/>
        <a:p>
          <a:endParaRPr lang="it-IT"/>
        </a:p>
      </dgm:t>
    </dgm:pt>
    <dgm:pt modelId="{D65AC9BF-936F-8E4E-A5CB-DFA67E285C87}" type="sibTrans" cxnId="{66CA37D8-336F-4E45-9828-6ADFAF8D379F}">
      <dgm:prSet/>
      <dgm:spPr/>
      <dgm:t>
        <a:bodyPr/>
        <a:lstStyle/>
        <a:p>
          <a:endParaRPr lang="it-IT"/>
        </a:p>
      </dgm:t>
    </dgm:pt>
    <dgm:pt modelId="{3B457C6C-B2AA-4A48-992B-50F16A33C91B}">
      <dgm:prSet phldrT="[Testo]" custT="1"/>
      <dgm:spPr/>
      <dgm:t>
        <a:bodyPr/>
        <a:lstStyle/>
        <a:p>
          <a:r>
            <a:rPr lang="it-IT" sz="1300" dirty="0" smtClean="0"/>
            <a:t>Gestire un calendario di impegni da condividere con gli alunni</a:t>
          </a:r>
          <a:endParaRPr lang="it-IT" sz="1300" dirty="0"/>
        </a:p>
      </dgm:t>
    </dgm:pt>
    <dgm:pt modelId="{B58D2AD8-316A-6A44-B56B-040B1CCF59E0}" type="parTrans" cxnId="{62BED214-FDFF-014C-9668-0EB2B85796F5}">
      <dgm:prSet/>
      <dgm:spPr/>
      <dgm:t>
        <a:bodyPr/>
        <a:lstStyle/>
        <a:p>
          <a:endParaRPr lang="it-IT"/>
        </a:p>
      </dgm:t>
    </dgm:pt>
    <dgm:pt modelId="{4008357E-0558-B241-B11C-B78087F50662}" type="sibTrans" cxnId="{62BED214-FDFF-014C-9668-0EB2B85796F5}">
      <dgm:prSet/>
      <dgm:spPr/>
      <dgm:t>
        <a:bodyPr/>
        <a:lstStyle/>
        <a:p>
          <a:endParaRPr lang="it-IT"/>
        </a:p>
      </dgm:t>
    </dgm:pt>
    <dgm:pt modelId="{D7CDEF39-60AB-F444-86FC-D426900541A9}">
      <dgm:prSet custT="1"/>
      <dgm:spPr/>
      <dgm:t>
        <a:bodyPr/>
        <a:lstStyle/>
        <a:p>
          <a:r>
            <a:rPr lang="it-IT" sz="1400" dirty="0" smtClean="0"/>
            <a:t>Condividere risorse multimediali</a:t>
          </a:r>
          <a:endParaRPr lang="it-IT" sz="1400" dirty="0"/>
        </a:p>
      </dgm:t>
    </dgm:pt>
    <dgm:pt modelId="{6F4D3FA0-1783-CB49-80F3-5CDB7682C471}" type="parTrans" cxnId="{A84E75FA-FDBE-2843-81CE-F62792A52A81}">
      <dgm:prSet/>
      <dgm:spPr/>
      <dgm:t>
        <a:bodyPr/>
        <a:lstStyle/>
        <a:p>
          <a:endParaRPr lang="it-IT"/>
        </a:p>
      </dgm:t>
    </dgm:pt>
    <dgm:pt modelId="{2CD0CE10-6FD8-2B4C-B3F8-AD7B4F01F407}" type="sibTrans" cxnId="{A84E75FA-FDBE-2843-81CE-F62792A52A81}">
      <dgm:prSet/>
      <dgm:spPr/>
      <dgm:t>
        <a:bodyPr/>
        <a:lstStyle/>
        <a:p>
          <a:endParaRPr lang="it-IT"/>
        </a:p>
      </dgm:t>
    </dgm:pt>
    <dgm:pt modelId="{D304F523-61D8-0947-B9F7-35E7EDE827ED}">
      <dgm:prSet custT="1"/>
      <dgm:spPr/>
      <dgm:t>
        <a:bodyPr/>
        <a:lstStyle/>
        <a:p>
          <a:r>
            <a:rPr lang="it-IT" sz="1300" dirty="0" smtClean="0"/>
            <a:t>Assegnare compiti a casa</a:t>
          </a:r>
          <a:endParaRPr lang="it-IT" sz="1200" dirty="0"/>
        </a:p>
      </dgm:t>
    </dgm:pt>
    <dgm:pt modelId="{CAD37ACD-6F1F-F740-808A-C2197ABD9EDF}" type="parTrans" cxnId="{42B50174-D13E-DA4B-B73A-FCFE8CD12736}">
      <dgm:prSet/>
      <dgm:spPr/>
      <dgm:t>
        <a:bodyPr/>
        <a:lstStyle/>
        <a:p>
          <a:endParaRPr lang="it-IT"/>
        </a:p>
      </dgm:t>
    </dgm:pt>
    <dgm:pt modelId="{4B4F6631-F2CA-294C-8A66-A31335BE3D20}" type="sibTrans" cxnId="{42B50174-D13E-DA4B-B73A-FCFE8CD12736}">
      <dgm:prSet/>
      <dgm:spPr/>
      <dgm:t>
        <a:bodyPr/>
        <a:lstStyle/>
        <a:p>
          <a:endParaRPr lang="it-IT"/>
        </a:p>
      </dgm:t>
    </dgm:pt>
    <dgm:pt modelId="{9E9218D1-6BB0-DD4F-A3B3-79069C1813DB}">
      <dgm:prSet/>
      <dgm:spPr/>
      <dgm:t>
        <a:bodyPr/>
        <a:lstStyle/>
        <a:p>
          <a:r>
            <a:rPr lang="it-IT" dirty="0" smtClean="0"/>
            <a:t>Creare test a risposta multipla, aperti, vero/falso, con correzione automatica, attività </a:t>
          </a:r>
          <a:r>
            <a:rPr lang="it-IT" dirty="0" err="1" smtClean="0"/>
            <a:t>cloze</a:t>
          </a:r>
          <a:r>
            <a:rPr lang="it-IT" dirty="0" smtClean="0"/>
            <a:t>, corrispondenze</a:t>
          </a:r>
          <a:endParaRPr lang="it-IT" dirty="0"/>
        </a:p>
      </dgm:t>
    </dgm:pt>
    <dgm:pt modelId="{A2CE8947-D372-E24E-9134-B25ECADC068C}" type="parTrans" cxnId="{6FE6DA8D-0D36-AE41-A2AA-327E767D7A24}">
      <dgm:prSet/>
      <dgm:spPr/>
      <dgm:t>
        <a:bodyPr/>
        <a:lstStyle/>
        <a:p>
          <a:endParaRPr lang="it-IT"/>
        </a:p>
      </dgm:t>
    </dgm:pt>
    <dgm:pt modelId="{0601ED4E-9533-234E-B0C0-6FE10E8B96C9}" type="sibTrans" cxnId="{6FE6DA8D-0D36-AE41-A2AA-327E767D7A24}">
      <dgm:prSet/>
      <dgm:spPr/>
      <dgm:t>
        <a:bodyPr/>
        <a:lstStyle/>
        <a:p>
          <a:endParaRPr lang="it-IT"/>
        </a:p>
      </dgm:t>
    </dgm:pt>
    <dgm:pt modelId="{7BEE2714-0ADA-CC4C-A923-ACCB54CA5392}">
      <dgm:prSet/>
      <dgm:spPr/>
      <dgm:t>
        <a:bodyPr/>
        <a:lstStyle/>
        <a:p>
          <a:r>
            <a:rPr lang="it-IT" dirty="0" smtClean="0"/>
            <a:t>Creare sondaggi</a:t>
          </a:r>
          <a:endParaRPr lang="it-IT" dirty="0"/>
        </a:p>
      </dgm:t>
    </dgm:pt>
    <dgm:pt modelId="{5CE6AE34-0307-464F-A676-A11DAE3F0B08}" type="parTrans" cxnId="{42627317-6898-6349-8B15-3CCC69091CC5}">
      <dgm:prSet/>
      <dgm:spPr/>
      <dgm:t>
        <a:bodyPr/>
        <a:lstStyle/>
        <a:p>
          <a:endParaRPr lang="it-IT"/>
        </a:p>
      </dgm:t>
    </dgm:pt>
    <dgm:pt modelId="{7660F39E-E82E-C04A-8149-E20ACBEE6AA2}" type="sibTrans" cxnId="{42627317-6898-6349-8B15-3CCC69091CC5}">
      <dgm:prSet/>
      <dgm:spPr/>
      <dgm:t>
        <a:bodyPr/>
        <a:lstStyle/>
        <a:p>
          <a:endParaRPr lang="it-IT"/>
        </a:p>
      </dgm:t>
    </dgm:pt>
    <dgm:pt modelId="{58B264E8-1EF1-C54C-BC7E-590F80C2929D}">
      <dgm:prSet/>
      <dgm:spPr/>
      <dgm:t>
        <a:bodyPr/>
        <a:lstStyle/>
        <a:p>
          <a:r>
            <a:rPr lang="it-IT" smtClean="0"/>
            <a:t>Creare una biblioteca</a:t>
          </a:r>
          <a:endParaRPr lang="it-IT" dirty="0" smtClean="0"/>
        </a:p>
      </dgm:t>
    </dgm:pt>
    <dgm:pt modelId="{804721DE-B7F1-DE4B-8F86-A2F89F5E11EA}" type="parTrans" cxnId="{0D1D4177-2689-C743-B28C-547E09CA6780}">
      <dgm:prSet/>
      <dgm:spPr/>
      <dgm:t>
        <a:bodyPr/>
        <a:lstStyle/>
        <a:p>
          <a:endParaRPr lang="it-IT"/>
        </a:p>
      </dgm:t>
    </dgm:pt>
    <dgm:pt modelId="{58AB8B47-A966-594D-8CBB-E52443B18EED}" type="sibTrans" cxnId="{0D1D4177-2689-C743-B28C-547E09CA6780}">
      <dgm:prSet/>
      <dgm:spPr/>
      <dgm:t>
        <a:bodyPr/>
        <a:lstStyle/>
        <a:p>
          <a:endParaRPr lang="it-IT"/>
        </a:p>
      </dgm:t>
    </dgm:pt>
    <dgm:pt modelId="{8C3A3A74-C418-EA41-8DC2-E5D4528279FB}">
      <dgm:prSet/>
      <dgm:spPr/>
      <dgm:t>
        <a:bodyPr/>
        <a:lstStyle/>
        <a:p>
          <a:r>
            <a:rPr lang="it-IT" smtClean="0"/>
            <a:t>Scrivere post in cui poter inserire: testo, immagini, filmati, ecc...</a:t>
          </a:r>
          <a:endParaRPr lang="it-IT" dirty="0"/>
        </a:p>
      </dgm:t>
    </dgm:pt>
    <dgm:pt modelId="{EF50E113-DF67-CD4D-8077-3F699A412931}" type="parTrans" cxnId="{C09A40BD-1BB1-0C45-88D9-63E9E447D98F}">
      <dgm:prSet/>
      <dgm:spPr/>
      <dgm:t>
        <a:bodyPr/>
        <a:lstStyle/>
        <a:p>
          <a:endParaRPr lang="it-IT"/>
        </a:p>
      </dgm:t>
    </dgm:pt>
    <dgm:pt modelId="{16859F69-AE3D-F64D-A82C-611B27CCB9DB}" type="sibTrans" cxnId="{C09A40BD-1BB1-0C45-88D9-63E9E447D98F}">
      <dgm:prSet/>
      <dgm:spPr/>
      <dgm:t>
        <a:bodyPr/>
        <a:lstStyle/>
        <a:p>
          <a:endParaRPr lang="it-IT"/>
        </a:p>
      </dgm:t>
    </dgm:pt>
    <dgm:pt modelId="{87E284BD-0E67-804E-8E8D-F7CD04623E6E}" type="pres">
      <dgm:prSet presAssocID="{E405B91B-C0CC-7042-A3DB-D0226481AA66}" presName="linearFlow" presStyleCnt="0">
        <dgm:presLayoutVars>
          <dgm:dir/>
          <dgm:resizeHandles val="exact"/>
        </dgm:presLayoutVars>
      </dgm:prSet>
      <dgm:spPr/>
    </dgm:pt>
    <dgm:pt modelId="{2060E42C-841C-7A4B-A351-FCA3E6C54818}" type="pres">
      <dgm:prSet presAssocID="{58B264E8-1EF1-C54C-BC7E-590F80C2929D}" presName="composite" presStyleCnt="0"/>
      <dgm:spPr/>
    </dgm:pt>
    <dgm:pt modelId="{0164B4B3-4330-544C-B849-B4629243465F}" type="pres">
      <dgm:prSet presAssocID="{58B264E8-1EF1-C54C-BC7E-590F80C2929D}" presName="imgShp" presStyleLbl="fgImgPlace1" presStyleIdx="0" presStyleCnt="8" custLinFactNeighborX="-57636" custLinFactNeighborY="-170"/>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it-IT"/>
        </a:p>
      </dgm:t>
    </dgm:pt>
    <dgm:pt modelId="{DF5C5074-94E2-1A45-9366-9040CF1285AA}" type="pres">
      <dgm:prSet presAssocID="{58B264E8-1EF1-C54C-BC7E-590F80C2929D}" presName="txShp" presStyleLbl="node1" presStyleIdx="0" presStyleCnt="8">
        <dgm:presLayoutVars>
          <dgm:bulletEnabled val="1"/>
        </dgm:presLayoutVars>
      </dgm:prSet>
      <dgm:spPr/>
      <dgm:t>
        <a:bodyPr/>
        <a:lstStyle/>
        <a:p>
          <a:endParaRPr lang="it-IT"/>
        </a:p>
      </dgm:t>
    </dgm:pt>
    <dgm:pt modelId="{131AC5F3-D346-324F-8FF5-A2E5EC141B7C}" type="pres">
      <dgm:prSet presAssocID="{58AB8B47-A966-594D-8CBB-E52443B18EED}" presName="spacing" presStyleCnt="0"/>
      <dgm:spPr/>
    </dgm:pt>
    <dgm:pt modelId="{34251DD6-367C-444D-9ECA-47CFC7CDB7C7}" type="pres">
      <dgm:prSet presAssocID="{4A2F1CC7-AF98-ED4B-BE3C-3FB7DC3E52BA}" presName="composite" presStyleCnt="0"/>
      <dgm:spPr/>
    </dgm:pt>
    <dgm:pt modelId="{F9462BE7-06EE-E348-AEEB-A07422C692D0}" type="pres">
      <dgm:prSet presAssocID="{4A2F1CC7-AF98-ED4B-BE3C-3FB7DC3E52BA}" presName="imgShp" presStyleLbl="fgImgPlace1" presStyleIdx="1" presStyleCnt="8" custLinFactNeighborX="-50996" custLinFactNeighborY="-8543"/>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t>
        <a:bodyPr/>
        <a:lstStyle/>
        <a:p>
          <a:endParaRPr lang="it-IT"/>
        </a:p>
      </dgm:t>
    </dgm:pt>
    <dgm:pt modelId="{81E8A1C3-4EDE-614E-A36B-FC9B82DFCE8B}" type="pres">
      <dgm:prSet presAssocID="{4A2F1CC7-AF98-ED4B-BE3C-3FB7DC3E52BA}" presName="txShp" presStyleLbl="node1" presStyleIdx="1" presStyleCnt="8">
        <dgm:presLayoutVars>
          <dgm:bulletEnabled val="1"/>
        </dgm:presLayoutVars>
      </dgm:prSet>
      <dgm:spPr/>
      <dgm:t>
        <a:bodyPr/>
        <a:lstStyle/>
        <a:p>
          <a:endParaRPr lang="it-IT"/>
        </a:p>
      </dgm:t>
    </dgm:pt>
    <dgm:pt modelId="{C37217F2-8E41-B240-B3A9-1389381BAB52}" type="pres">
      <dgm:prSet presAssocID="{D65AC9BF-936F-8E4E-A5CB-DFA67E285C87}" presName="spacing" presStyleCnt="0"/>
      <dgm:spPr/>
    </dgm:pt>
    <dgm:pt modelId="{B9FA4938-BFCF-8940-8029-E8C2C507213F}" type="pres">
      <dgm:prSet presAssocID="{D7CDEF39-60AB-F444-86FC-D426900541A9}" presName="composite" presStyleCnt="0"/>
      <dgm:spPr/>
    </dgm:pt>
    <dgm:pt modelId="{5B008C01-EA4B-B04C-ACF3-0196C3041D5D}" type="pres">
      <dgm:prSet presAssocID="{D7CDEF39-60AB-F444-86FC-D426900541A9}" presName="imgShp" presStyleLbl="fgImgPlace1" presStyleIdx="2" presStyleCnt="8" custLinFactNeighborX="-50996" custLinFactNeighborY="-11734"/>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t>
        <a:bodyPr/>
        <a:lstStyle/>
        <a:p>
          <a:endParaRPr lang="it-IT"/>
        </a:p>
      </dgm:t>
    </dgm:pt>
    <dgm:pt modelId="{ACA94B4C-EB20-AE47-A617-44145B1B3B23}" type="pres">
      <dgm:prSet presAssocID="{D7CDEF39-60AB-F444-86FC-D426900541A9}" presName="txShp" presStyleLbl="node1" presStyleIdx="2" presStyleCnt="8">
        <dgm:presLayoutVars>
          <dgm:bulletEnabled val="1"/>
        </dgm:presLayoutVars>
      </dgm:prSet>
      <dgm:spPr/>
      <dgm:t>
        <a:bodyPr/>
        <a:lstStyle/>
        <a:p>
          <a:endParaRPr lang="it-IT"/>
        </a:p>
      </dgm:t>
    </dgm:pt>
    <dgm:pt modelId="{357E835F-877B-6248-B6C3-96BA7E3D670E}" type="pres">
      <dgm:prSet presAssocID="{2CD0CE10-6FD8-2B4C-B3F8-AD7B4F01F407}" presName="spacing" presStyleCnt="0"/>
      <dgm:spPr/>
    </dgm:pt>
    <dgm:pt modelId="{3AEC064C-38C9-8241-BDD0-E0CB80CF5262}" type="pres">
      <dgm:prSet presAssocID="{3B457C6C-B2AA-4A48-992B-50F16A33C91B}" presName="composite" presStyleCnt="0"/>
      <dgm:spPr/>
    </dgm:pt>
    <dgm:pt modelId="{B975B2AE-F78C-634C-B749-DBABFEEC976B}" type="pres">
      <dgm:prSet presAssocID="{3B457C6C-B2AA-4A48-992B-50F16A33C91B}" presName="imgShp" presStyleLbl="fgImgPlace1" presStyleIdx="3" presStyleCnt="8" custLinFactNeighborX="-50726" custLinFactNeighborY="-782"/>
      <dgm:spPr>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dgm:spPr>
      <dgm:t>
        <a:bodyPr/>
        <a:lstStyle/>
        <a:p>
          <a:endParaRPr lang="it-IT"/>
        </a:p>
      </dgm:t>
    </dgm:pt>
    <dgm:pt modelId="{DFB7F0CB-C9D9-FD42-945F-2D966CBA2EB8}" type="pres">
      <dgm:prSet presAssocID="{3B457C6C-B2AA-4A48-992B-50F16A33C91B}" presName="txShp" presStyleLbl="node1" presStyleIdx="3" presStyleCnt="8" custScaleX="99007">
        <dgm:presLayoutVars>
          <dgm:bulletEnabled val="1"/>
        </dgm:presLayoutVars>
      </dgm:prSet>
      <dgm:spPr/>
      <dgm:t>
        <a:bodyPr/>
        <a:lstStyle/>
        <a:p>
          <a:endParaRPr lang="it-IT"/>
        </a:p>
      </dgm:t>
    </dgm:pt>
    <dgm:pt modelId="{FB266EFE-7D26-F640-BA46-B00CEC1F9E10}" type="pres">
      <dgm:prSet presAssocID="{4008357E-0558-B241-B11C-B78087F50662}" presName="spacing" presStyleCnt="0"/>
      <dgm:spPr/>
    </dgm:pt>
    <dgm:pt modelId="{73A983E8-8BEE-9142-B388-980CCC726B9B}" type="pres">
      <dgm:prSet presAssocID="{D304F523-61D8-0947-B9F7-35E7EDE827ED}" presName="composite" presStyleCnt="0"/>
      <dgm:spPr/>
    </dgm:pt>
    <dgm:pt modelId="{FA434FB3-AB25-A441-A826-7E1EBC8F759C}" type="pres">
      <dgm:prSet presAssocID="{D304F523-61D8-0947-B9F7-35E7EDE827ED}" presName="imgShp" presStyleLbl="fgImgPlace1" presStyleIdx="4" presStyleCnt="8" custLinFactNeighborX="-53060" custLinFactNeighborY="-7273"/>
      <dgm:spPr>
        <a:blipFill>
          <a:blip xmlns:r="http://schemas.openxmlformats.org/officeDocument/2006/relationships" r:embed="rId5">
            <a:extLst>
              <a:ext uri="{28A0092B-C50C-407E-A947-70E740481C1C}">
                <a14:useLocalDpi xmlns:a14="http://schemas.microsoft.com/office/drawing/2010/main" val="0"/>
              </a:ext>
            </a:extLst>
          </a:blip>
          <a:srcRect/>
          <a:stretch>
            <a:fillRect l="-33000" r="-33000"/>
          </a:stretch>
        </a:blipFill>
      </dgm:spPr>
      <dgm:t>
        <a:bodyPr/>
        <a:lstStyle/>
        <a:p>
          <a:endParaRPr lang="it-IT"/>
        </a:p>
      </dgm:t>
    </dgm:pt>
    <dgm:pt modelId="{11B06A68-AA43-8F41-A0EC-738237676AB7}" type="pres">
      <dgm:prSet presAssocID="{D304F523-61D8-0947-B9F7-35E7EDE827ED}" presName="txShp" presStyleLbl="node1" presStyleIdx="4" presStyleCnt="8">
        <dgm:presLayoutVars>
          <dgm:bulletEnabled val="1"/>
        </dgm:presLayoutVars>
      </dgm:prSet>
      <dgm:spPr/>
      <dgm:t>
        <a:bodyPr/>
        <a:lstStyle/>
        <a:p>
          <a:endParaRPr lang="it-IT"/>
        </a:p>
      </dgm:t>
    </dgm:pt>
    <dgm:pt modelId="{83A02ED2-DC2B-8C45-B624-00F8BFEA1368}" type="pres">
      <dgm:prSet presAssocID="{4B4F6631-F2CA-294C-8A66-A31335BE3D20}" presName="spacing" presStyleCnt="0"/>
      <dgm:spPr/>
    </dgm:pt>
    <dgm:pt modelId="{AC1D726A-B330-8D44-8FAE-45FAA6C20496}" type="pres">
      <dgm:prSet presAssocID="{9E9218D1-6BB0-DD4F-A3B3-79069C1813DB}" presName="composite" presStyleCnt="0"/>
      <dgm:spPr/>
    </dgm:pt>
    <dgm:pt modelId="{6F0B1C5F-DF9D-3148-97DD-7094B1C7D53D}" type="pres">
      <dgm:prSet presAssocID="{9E9218D1-6BB0-DD4F-A3B3-79069C1813DB}" presName="imgShp" presStyleLbl="fgImgPlace1" presStyleIdx="5" presStyleCnt="8" custLinFactNeighborX="-57636" custLinFactNeighborY="-11193"/>
      <dgm:spPr>
        <a:blipFill>
          <a:blip xmlns:r="http://schemas.openxmlformats.org/officeDocument/2006/relationships" r:embed="rId6">
            <a:extLst>
              <a:ext uri="{28A0092B-C50C-407E-A947-70E740481C1C}">
                <a14:useLocalDpi xmlns:a14="http://schemas.microsoft.com/office/drawing/2010/main" val="0"/>
              </a:ext>
            </a:extLst>
          </a:blip>
          <a:srcRect/>
          <a:stretch>
            <a:fillRect l="-17000" r="-17000"/>
          </a:stretch>
        </a:blipFill>
      </dgm:spPr>
      <dgm:t>
        <a:bodyPr/>
        <a:lstStyle/>
        <a:p>
          <a:endParaRPr lang="it-IT"/>
        </a:p>
      </dgm:t>
    </dgm:pt>
    <dgm:pt modelId="{31902EE9-12DE-5046-B121-47305602B21A}" type="pres">
      <dgm:prSet presAssocID="{9E9218D1-6BB0-DD4F-A3B3-79069C1813DB}" presName="txShp" presStyleLbl="node1" presStyleIdx="5" presStyleCnt="8">
        <dgm:presLayoutVars>
          <dgm:bulletEnabled val="1"/>
        </dgm:presLayoutVars>
      </dgm:prSet>
      <dgm:spPr/>
      <dgm:t>
        <a:bodyPr/>
        <a:lstStyle/>
        <a:p>
          <a:endParaRPr lang="it-IT"/>
        </a:p>
      </dgm:t>
    </dgm:pt>
    <dgm:pt modelId="{BE7E0D1E-F138-584F-AF20-A0908415B4BA}" type="pres">
      <dgm:prSet presAssocID="{0601ED4E-9533-234E-B0C0-6FE10E8B96C9}" presName="spacing" presStyleCnt="0"/>
      <dgm:spPr/>
    </dgm:pt>
    <dgm:pt modelId="{D67FB005-58CB-0B44-A6A2-D35C362B509D}" type="pres">
      <dgm:prSet presAssocID="{7BEE2714-0ADA-CC4C-A923-ACCB54CA5392}" presName="composite" presStyleCnt="0"/>
      <dgm:spPr/>
    </dgm:pt>
    <dgm:pt modelId="{0F1B00DB-5F2E-924A-968E-6D153D6C5BEC}" type="pres">
      <dgm:prSet presAssocID="{7BEE2714-0ADA-CC4C-A923-ACCB54CA5392}" presName="imgShp" presStyleLbl="fgImgPlace1" presStyleIdx="6" presStyleCnt="8" custLinFactNeighborX="-57636" custLinFactNeighborY="7382"/>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it-IT"/>
        </a:p>
      </dgm:t>
    </dgm:pt>
    <dgm:pt modelId="{9AB26079-4FFC-A040-9BF0-A656D314D2B6}" type="pres">
      <dgm:prSet presAssocID="{7BEE2714-0ADA-CC4C-A923-ACCB54CA5392}" presName="txShp" presStyleLbl="node1" presStyleIdx="6" presStyleCnt="8">
        <dgm:presLayoutVars>
          <dgm:bulletEnabled val="1"/>
        </dgm:presLayoutVars>
      </dgm:prSet>
      <dgm:spPr/>
      <dgm:t>
        <a:bodyPr/>
        <a:lstStyle/>
        <a:p>
          <a:endParaRPr lang="it-IT"/>
        </a:p>
      </dgm:t>
    </dgm:pt>
    <dgm:pt modelId="{C71564CA-7FB6-A441-8EAA-6AF91539AE7E}" type="pres">
      <dgm:prSet presAssocID="{7660F39E-E82E-C04A-8149-E20ACBEE6AA2}" presName="spacing" presStyleCnt="0"/>
      <dgm:spPr/>
    </dgm:pt>
    <dgm:pt modelId="{1EB08FAF-334D-7746-B46E-77810C202F54}" type="pres">
      <dgm:prSet presAssocID="{8C3A3A74-C418-EA41-8DC2-E5D4528279FB}" presName="composite" presStyleCnt="0"/>
      <dgm:spPr/>
    </dgm:pt>
    <dgm:pt modelId="{2E9C723D-D0D9-C94C-A56F-22BD3E1FADDF}" type="pres">
      <dgm:prSet presAssocID="{8C3A3A74-C418-EA41-8DC2-E5D4528279FB}" presName="imgShp" presStyleLbl="fgImgPlace1" presStyleIdx="7" presStyleCnt="8" custLinFactNeighborX="-57636" custLinFactNeighborY="-3728"/>
      <dgm:spPr>
        <a:blipFill>
          <a:blip xmlns:r="http://schemas.openxmlformats.org/officeDocument/2006/relationships" r:embed="rId8">
            <a:extLst>
              <a:ext uri="{28A0092B-C50C-407E-A947-70E740481C1C}">
                <a14:useLocalDpi xmlns:a14="http://schemas.microsoft.com/office/drawing/2010/main" val="0"/>
              </a:ext>
            </a:extLst>
          </a:blip>
          <a:srcRect/>
          <a:stretch>
            <a:fillRect l="-17000" r="-17000"/>
          </a:stretch>
        </a:blipFill>
      </dgm:spPr>
    </dgm:pt>
    <dgm:pt modelId="{83DAD0CD-E3FE-6F49-B6EE-6CF5ED020B49}" type="pres">
      <dgm:prSet presAssocID="{8C3A3A74-C418-EA41-8DC2-E5D4528279FB}" presName="txShp" presStyleLbl="node1" presStyleIdx="7" presStyleCnt="8">
        <dgm:presLayoutVars>
          <dgm:bulletEnabled val="1"/>
        </dgm:presLayoutVars>
      </dgm:prSet>
      <dgm:spPr/>
      <dgm:t>
        <a:bodyPr/>
        <a:lstStyle/>
        <a:p>
          <a:endParaRPr lang="it-IT"/>
        </a:p>
      </dgm:t>
    </dgm:pt>
  </dgm:ptLst>
  <dgm:cxnLst>
    <dgm:cxn modelId="{42627317-6898-6349-8B15-3CCC69091CC5}" srcId="{E405B91B-C0CC-7042-A3DB-D0226481AA66}" destId="{7BEE2714-0ADA-CC4C-A923-ACCB54CA5392}" srcOrd="6" destOrd="0" parTransId="{5CE6AE34-0307-464F-A676-A11DAE3F0B08}" sibTransId="{7660F39E-E82E-C04A-8149-E20ACBEE6AA2}"/>
    <dgm:cxn modelId="{9C5C0271-3E65-5F4E-B6B9-37C3819BA136}" type="presOf" srcId="{7BEE2714-0ADA-CC4C-A923-ACCB54CA5392}" destId="{9AB26079-4FFC-A040-9BF0-A656D314D2B6}" srcOrd="0" destOrd="0" presId="urn:microsoft.com/office/officeart/2005/8/layout/vList3#2"/>
    <dgm:cxn modelId="{66CA37D8-336F-4E45-9828-6ADFAF8D379F}" srcId="{E405B91B-C0CC-7042-A3DB-D0226481AA66}" destId="{4A2F1CC7-AF98-ED4B-BE3C-3FB7DC3E52BA}" srcOrd="1" destOrd="0" parTransId="{AA35290F-599A-554E-9F4E-EB3EAE6B081F}" sibTransId="{D65AC9BF-936F-8E4E-A5CB-DFA67E285C87}"/>
    <dgm:cxn modelId="{90F07D7C-5AF2-B544-98DC-1BC7F2ECE33E}" type="presOf" srcId="{58B264E8-1EF1-C54C-BC7E-590F80C2929D}" destId="{DF5C5074-94E2-1A45-9366-9040CF1285AA}" srcOrd="0" destOrd="0" presId="urn:microsoft.com/office/officeart/2005/8/layout/vList3#2"/>
    <dgm:cxn modelId="{55E2C04C-0323-AB4B-9FE2-237850A6B529}" type="presOf" srcId="{8C3A3A74-C418-EA41-8DC2-E5D4528279FB}" destId="{83DAD0CD-E3FE-6F49-B6EE-6CF5ED020B49}" srcOrd="0" destOrd="0" presId="urn:microsoft.com/office/officeart/2005/8/layout/vList3#2"/>
    <dgm:cxn modelId="{6FE6DA8D-0D36-AE41-A2AA-327E767D7A24}" srcId="{E405B91B-C0CC-7042-A3DB-D0226481AA66}" destId="{9E9218D1-6BB0-DD4F-A3B3-79069C1813DB}" srcOrd="5" destOrd="0" parTransId="{A2CE8947-D372-E24E-9134-B25ECADC068C}" sibTransId="{0601ED4E-9533-234E-B0C0-6FE10E8B96C9}"/>
    <dgm:cxn modelId="{62BED214-FDFF-014C-9668-0EB2B85796F5}" srcId="{E405B91B-C0CC-7042-A3DB-D0226481AA66}" destId="{3B457C6C-B2AA-4A48-992B-50F16A33C91B}" srcOrd="3" destOrd="0" parTransId="{B58D2AD8-316A-6A44-B56B-040B1CCF59E0}" sibTransId="{4008357E-0558-B241-B11C-B78087F50662}"/>
    <dgm:cxn modelId="{E1549FD2-70AD-C44F-B2C9-CE7A530A73A6}" type="presOf" srcId="{D7CDEF39-60AB-F444-86FC-D426900541A9}" destId="{ACA94B4C-EB20-AE47-A617-44145B1B3B23}" srcOrd="0" destOrd="0" presId="urn:microsoft.com/office/officeart/2005/8/layout/vList3#2"/>
    <dgm:cxn modelId="{C09A40BD-1BB1-0C45-88D9-63E9E447D98F}" srcId="{E405B91B-C0CC-7042-A3DB-D0226481AA66}" destId="{8C3A3A74-C418-EA41-8DC2-E5D4528279FB}" srcOrd="7" destOrd="0" parTransId="{EF50E113-DF67-CD4D-8077-3F699A412931}" sibTransId="{16859F69-AE3D-F64D-A82C-611B27CCB9DB}"/>
    <dgm:cxn modelId="{42B50174-D13E-DA4B-B73A-FCFE8CD12736}" srcId="{E405B91B-C0CC-7042-A3DB-D0226481AA66}" destId="{D304F523-61D8-0947-B9F7-35E7EDE827ED}" srcOrd="4" destOrd="0" parTransId="{CAD37ACD-6F1F-F740-808A-C2197ABD9EDF}" sibTransId="{4B4F6631-F2CA-294C-8A66-A31335BE3D20}"/>
    <dgm:cxn modelId="{69BF9887-A807-724B-B8AF-7A3CB28A8884}" type="presOf" srcId="{9E9218D1-6BB0-DD4F-A3B3-79069C1813DB}" destId="{31902EE9-12DE-5046-B121-47305602B21A}" srcOrd="0" destOrd="0" presId="urn:microsoft.com/office/officeart/2005/8/layout/vList3#2"/>
    <dgm:cxn modelId="{C02D0123-DAF5-DD49-96DD-39E8664EFED6}" type="presOf" srcId="{E405B91B-C0CC-7042-A3DB-D0226481AA66}" destId="{87E284BD-0E67-804E-8E8D-F7CD04623E6E}" srcOrd="0" destOrd="0" presId="urn:microsoft.com/office/officeart/2005/8/layout/vList3#2"/>
    <dgm:cxn modelId="{D0B9D3A7-27F5-DF4D-8018-7FCEC9DB523C}" type="presOf" srcId="{4A2F1CC7-AF98-ED4B-BE3C-3FB7DC3E52BA}" destId="{81E8A1C3-4EDE-614E-A36B-FC9B82DFCE8B}" srcOrd="0" destOrd="0" presId="urn:microsoft.com/office/officeart/2005/8/layout/vList3#2"/>
    <dgm:cxn modelId="{0D1D4177-2689-C743-B28C-547E09CA6780}" srcId="{E405B91B-C0CC-7042-A3DB-D0226481AA66}" destId="{58B264E8-1EF1-C54C-BC7E-590F80C2929D}" srcOrd="0" destOrd="0" parTransId="{804721DE-B7F1-DE4B-8F86-A2F89F5E11EA}" sibTransId="{58AB8B47-A966-594D-8CBB-E52443B18EED}"/>
    <dgm:cxn modelId="{F71303F9-5B21-B349-AF1F-ACB91E2FF4B9}" type="presOf" srcId="{3B457C6C-B2AA-4A48-992B-50F16A33C91B}" destId="{DFB7F0CB-C9D9-FD42-945F-2D966CBA2EB8}" srcOrd="0" destOrd="0" presId="urn:microsoft.com/office/officeart/2005/8/layout/vList3#2"/>
    <dgm:cxn modelId="{A84E75FA-FDBE-2843-81CE-F62792A52A81}" srcId="{E405B91B-C0CC-7042-A3DB-D0226481AA66}" destId="{D7CDEF39-60AB-F444-86FC-D426900541A9}" srcOrd="2" destOrd="0" parTransId="{6F4D3FA0-1783-CB49-80F3-5CDB7682C471}" sibTransId="{2CD0CE10-6FD8-2B4C-B3F8-AD7B4F01F407}"/>
    <dgm:cxn modelId="{53FD7C1C-2876-C447-A058-F71887443D65}" type="presOf" srcId="{D304F523-61D8-0947-B9F7-35E7EDE827ED}" destId="{11B06A68-AA43-8F41-A0EC-738237676AB7}" srcOrd="0" destOrd="0" presId="urn:microsoft.com/office/officeart/2005/8/layout/vList3#2"/>
    <dgm:cxn modelId="{6A400A73-D36B-C54F-80F7-EA6077A16598}" type="presParOf" srcId="{87E284BD-0E67-804E-8E8D-F7CD04623E6E}" destId="{2060E42C-841C-7A4B-A351-FCA3E6C54818}" srcOrd="0" destOrd="0" presId="urn:microsoft.com/office/officeart/2005/8/layout/vList3#2"/>
    <dgm:cxn modelId="{E98BBFA2-3444-1D4E-AB77-CF0B61FB1422}" type="presParOf" srcId="{2060E42C-841C-7A4B-A351-FCA3E6C54818}" destId="{0164B4B3-4330-544C-B849-B4629243465F}" srcOrd="0" destOrd="0" presId="urn:microsoft.com/office/officeart/2005/8/layout/vList3#2"/>
    <dgm:cxn modelId="{947D65D6-A691-2744-B16B-10847631BF64}" type="presParOf" srcId="{2060E42C-841C-7A4B-A351-FCA3E6C54818}" destId="{DF5C5074-94E2-1A45-9366-9040CF1285AA}" srcOrd="1" destOrd="0" presId="urn:microsoft.com/office/officeart/2005/8/layout/vList3#2"/>
    <dgm:cxn modelId="{98FD305C-4D86-C548-B1EA-EEA2888D1141}" type="presParOf" srcId="{87E284BD-0E67-804E-8E8D-F7CD04623E6E}" destId="{131AC5F3-D346-324F-8FF5-A2E5EC141B7C}" srcOrd="1" destOrd="0" presId="urn:microsoft.com/office/officeart/2005/8/layout/vList3#2"/>
    <dgm:cxn modelId="{2B6797D4-4F24-3148-9E1F-B8A4DBD9DD0D}" type="presParOf" srcId="{87E284BD-0E67-804E-8E8D-F7CD04623E6E}" destId="{34251DD6-367C-444D-9ECA-47CFC7CDB7C7}" srcOrd="2" destOrd="0" presId="urn:microsoft.com/office/officeart/2005/8/layout/vList3#2"/>
    <dgm:cxn modelId="{0B91FE85-684C-0E4D-9ED9-E0FEE652376A}" type="presParOf" srcId="{34251DD6-367C-444D-9ECA-47CFC7CDB7C7}" destId="{F9462BE7-06EE-E348-AEEB-A07422C692D0}" srcOrd="0" destOrd="0" presId="urn:microsoft.com/office/officeart/2005/8/layout/vList3#2"/>
    <dgm:cxn modelId="{1184FD8D-A09A-EC45-8BB7-37F6A03D26CF}" type="presParOf" srcId="{34251DD6-367C-444D-9ECA-47CFC7CDB7C7}" destId="{81E8A1C3-4EDE-614E-A36B-FC9B82DFCE8B}" srcOrd="1" destOrd="0" presId="urn:microsoft.com/office/officeart/2005/8/layout/vList3#2"/>
    <dgm:cxn modelId="{DAFFBB9A-F9A6-3E44-B27D-31E0A675F869}" type="presParOf" srcId="{87E284BD-0E67-804E-8E8D-F7CD04623E6E}" destId="{C37217F2-8E41-B240-B3A9-1389381BAB52}" srcOrd="3" destOrd="0" presId="urn:microsoft.com/office/officeart/2005/8/layout/vList3#2"/>
    <dgm:cxn modelId="{DFF9E37C-078A-A747-A036-A864DB8988BE}" type="presParOf" srcId="{87E284BD-0E67-804E-8E8D-F7CD04623E6E}" destId="{B9FA4938-BFCF-8940-8029-E8C2C507213F}" srcOrd="4" destOrd="0" presId="urn:microsoft.com/office/officeart/2005/8/layout/vList3#2"/>
    <dgm:cxn modelId="{36047ACA-2E0E-BC47-862E-212E6ED403AC}" type="presParOf" srcId="{B9FA4938-BFCF-8940-8029-E8C2C507213F}" destId="{5B008C01-EA4B-B04C-ACF3-0196C3041D5D}" srcOrd="0" destOrd="0" presId="urn:microsoft.com/office/officeart/2005/8/layout/vList3#2"/>
    <dgm:cxn modelId="{DB632B79-9C8F-C04F-9991-A044D0AD6068}" type="presParOf" srcId="{B9FA4938-BFCF-8940-8029-E8C2C507213F}" destId="{ACA94B4C-EB20-AE47-A617-44145B1B3B23}" srcOrd="1" destOrd="0" presId="urn:microsoft.com/office/officeart/2005/8/layout/vList3#2"/>
    <dgm:cxn modelId="{62D0EE33-D290-814A-822D-9F937CB1FDD0}" type="presParOf" srcId="{87E284BD-0E67-804E-8E8D-F7CD04623E6E}" destId="{357E835F-877B-6248-B6C3-96BA7E3D670E}" srcOrd="5" destOrd="0" presId="urn:microsoft.com/office/officeart/2005/8/layout/vList3#2"/>
    <dgm:cxn modelId="{EDBA8C25-9187-A64F-8114-3A1A3CA981B2}" type="presParOf" srcId="{87E284BD-0E67-804E-8E8D-F7CD04623E6E}" destId="{3AEC064C-38C9-8241-BDD0-E0CB80CF5262}" srcOrd="6" destOrd="0" presId="urn:microsoft.com/office/officeart/2005/8/layout/vList3#2"/>
    <dgm:cxn modelId="{7377D759-DA2E-DB40-BCE8-F362D1B6F3AD}" type="presParOf" srcId="{3AEC064C-38C9-8241-BDD0-E0CB80CF5262}" destId="{B975B2AE-F78C-634C-B749-DBABFEEC976B}" srcOrd="0" destOrd="0" presId="urn:microsoft.com/office/officeart/2005/8/layout/vList3#2"/>
    <dgm:cxn modelId="{05E29DAC-0F68-9F45-B8C2-1771561CDBD7}" type="presParOf" srcId="{3AEC064C-38C9-8241-BDD0-E0CB80CF5262}" destId="{DFB7F0CB-C9D9-FD42-945F-2D966CBA2EB8}" srcOrd="1" destOrd="0" presId="urn:microsoft.com/office/officeart/2005/8/layout/vList3#2"/>
    <dgm:cxn modelId="{A486C20E-68FD-E040-9057-A749E22A7660}" type="presParOf" srcId="{87E284BD-0E67-804E-8E8D-F7CD04623E6E}" destId="{FB266EFE-7D26-F640-BA46-B00CEC1F9E10}" srcOrd="7" destOrd="0" presId="urn:microsoft.com/office/officeart/2005/8/layout/vList3#2"/>
    <dgm:cxn modelId="{D4EB3195-B841-AB44-A10F-3C7E5BA1BC0D}" type="presParOf" srcId="{87E284BD-0E67-804E-8E8D-F7CD04623E6E}" destId="{73A983E8-8BEE-9142-B388-980CCC726B9B}" srcOrd="8" destOrd="0" presId="urn:microsoft.com/office/officeart/2005/8/layout/vList3#2"/>
    <dgm:cxn modelId="{A2675BCD-C6E2-7440-82CF-06817C42E6C8}" type="presParOf" srcId="{73A983E8-8BEE-9142-B388-980CCC726B9B}" destId="{FA434FB3-AB25-A441-A826-7E1EBC8F759C}" srcOrd="0" destOrd="0" presId="urn:microsoft.com/office/officeart/2005/8/layout/vList3#2"/>
    <dgm:cxn modelId="{2FA0C941-3BB7-A347-B244-D87094811334}" type="presParOf" srcId="{73A983E8-8BEE-9142-B388-980CCC726B9B}" destId="{11B06A68-AA43-8F41-A0EC-738237676AB7}" srcOrd="1" destOrd="0" presId="urn:microsoft.com/office/officeart/2005/8/layout/vList3#2"/>
    <dgm:cxn modelId="{A52AA3EC-BB7E-A946-8881-13D433F32453}" type="presParOf" srcId="{87E284BD-0E67-804E-8E8D-F7CD04623E6E}" destId="{83A02ED2-DC2B-8C45-B624-00F8BFEA1368}" srcOrd="9" destOrd="0" presId="urn:microsoft.com/office/officeart/2005/8/layout/vList3#2"/>
    <dgm:cxn modelId="{FE3CA3FF-B5F8-A94C-B6F0-E62C1C381AC9}" type="presParOf" srcId="{87E284BD-0E67-804E-8E8D-F7CD04623E6E}" destId="{AC1D726A-B330-8D44-8FAE-45FAA6C20496}" srcOrd="10" destOrd="0" presId="urn:microsoft.com/office/officeart/2005/8/layout/vList3#2"/>
    <dgm:cxn modelId="{6FE3E2CF-9C7C-F146-8C62-F05EB90A9298}" type="presParOf" srcId="{AC1D726A-B330-8D44-8FAE-45FAA6C20496}" destId="{6F0B1C5F-DF9D-3148-97DD-7094B1C7D53D}" srcOrd="0" destOrd="0" presId="urn:microsoft.com/office/officeart/2005/8/layout/vList3#2"/>
    <dgm:cxn modelId="{378FA500-F1C9-AA4B-8768-22519C52CB13}" type="presParOf" srcId="{AC1D726A-B330-8D44-8FAE-45FAA6C20496}" destId="{31902EE9-12DE-5046-B121-47305602B21A}" srcOrd="1" destOrd="0" presId="urn:microsoft.com/office/officeart/2005/8/layout/vList3#2"/>
    <dgm:cxn modelId="{21AE3B0C-9598-5646-84FD-3D27F55A0D91}" type="presParOf" srcId="{87E284BD-0E67-804E-8E8D-F7CD04623E6E}" destId="{BE7E0D1E-F138-584F-AF20-A0908415B4BA}" srcOrd="11" destOrd="0" presId="urn:microsoft.com/office/officeart/2005/8/layout/vList3#2"/>
    <dgm:cxn modelId="{66D524AD-762B-1D49-B12C-60BC68E5AE5C}" type="presParOf" srcId="{87E284BD-0E67-804E-8E8D-F7CD04623E6E}" destId="{D67FB005-58CB-0B44-A6A2-D35C362B509D}" srcOrd="12" destOrd="0" presId="urn:microsoft.com/office/officeart/2005/8/layout/vList3#2"/>
    <dgm:cxn modelId="{A6C08E58-2B9C-6B43-B5B9-A0749BB8E67C}" type="presParOf" srcId="{D67FB005-58CB-0B44-A6A2-D35C362B509D}" destId="{0F1B00DB-5F2E-924A-968E-6D153D6C5BEC}" srcOrd="0" destOrd="0" presId="urn:microsoft.com/office/officeart/2005/8/layout/vList3#2"/>
    <dgm:cxn modelId="{F93F2F2C-51F2-0740-AD11-D892F0F8C64F}" type="presParOf" srcId="{D67FB005-58CB-0B44-A6A2-D35C362B509D}" destId="{9AB26079-4FFC-A040-9BF0-A656D314D2B6}" srcOrd="1" destOrd="0" presId="urn:microsoft.com/office/officeart/2005/8/layout/vList3#2"/>
    <dgm:cxn modelId="{3604E77B-8A21-C74F-B4DF-F79B7FF4F2FF}" type="presParOf" srcId="{87E284BD-0E67-804E-8E8D-F7CD04623E6E}" destId="{C71564CA-7FB6-A441-8EAA-6AF91539AE7E}" srcOrd="13" destOrd="0" presId="urn:microsoft.com/office/officeart/2005/8/layout/vList3#2"/>
    <dgm:cxn modelId="{59B9D931-9098-AC46-A193-2CCD9FB68046}" type="presParOf" srcId="{87E284BD-0E67-804E-8E8D-F7CD04623E6E}" destId="{1EB08FAF-334D-7746-B46E-77810C202F54}" srcOrd="14" destOrd="0" presId="urn:microsoft.com/office/officeart/2005/8/layout/vList3#2"/>
    <dgm:cxn modelId="{5ED7B5F1-97D8-2647-AEF4-B2D5F1EC07FA}" type="presParOf" srcId="{1EB08FAF-334D-7746-B46E-77810C202F54}" destId="{2E9C723D-D0D9-C94C-A56F-22BD3E1FADDF}" srcOrd="0" destOrd="0" presId="urn:microsoft.com/office/officeart/2005/8/layout/vList3#2"/>
    <dgm:cxn modelId="{94D39792-B5BB-2142-BB82-0465156EAA6C}" type="presParOf" srcId="{1EB08FAF-334D-7746-B46E-77810C202F54}" destId="{83DAD0CD-E3FE-6F49-B6EE-6CF5ED020B49}"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6C8E88E-7DF5-764C-BE63-5AF25C16EBA1}" type="doc">
      <dgm:prSet loTypeId="urn:microsoft.com/office/officeart/2005/8/layout/radial4" loCatId="" qsTypeId="urn:microsoft.com/office/officeart/2005/8/quickstyle/simple5" qsCatId="simple" csTypeId="urn:microsoft.com/office/officeart/2005/8/colors/colorful2" csCatId="colorful" phldr="1"/>
      <dgm:spPr/>
      <dgm:t>
        <a:bodyPr/>
        <a:lstStyle/>
        <a:p>
          <a:endParaRPr lang="it-IT"/>
        </a:p>
      </dgm:t>
    </dgm:pt>
    <dgm:pt modelId="{B812E64A-12A6-D148-97A4-F8AF0E351B9A}">
      <dgm:prSet phldrT="[Testo]"/>
      <dgm:spPr/>
      <dgm:t>
        <a:bodyPr/>
        <a:lstStyle/>
        <a:p>
          <a:r>
            <a:rPr lang="it-IT" dirty="0" smtClean="0"/>
            <a:t>Classe virtuale</a:t>
          </a:r>
          <a:endParaRPr lang="it-IT" dirty="0"/>
        </a:p>
      </dgm:t>
    </dgm:pt>
    <dgm:pt modelId="{ECBF0580-437A-E34B-A98A-20E0A119A10D}" type="parTrans" cxnId="{572B3342-7142-1E40-8196-4CC5A9B8D274}">
      <dgm:prSet/>
      <dgm:spPr/>
      <dgm:t>
        <a:bodyPr/>
        <a:lstStyle/>
        <a:p>
          <a:endParaRPr lang="it-IT"/>
        </a:p>
      </dgm:t>
    </dgm:pt>
    <dgm:pt modelId="{84E42E90-ABC0-A349-9B80-950275939AEE}" type="sibTrans" cxnId="{572B3342-7142-1E40-8196-4CC5A9B8D274}">
      <dgm:prSet/>
      <dgm:spPr/>
      <dgm:t>
        <a:bodyPr/>
        <a:lstStyle/>
        <a:p>
          <a:endParaRPr lang="it-IT"/>
        </a:p>
      </dgm:t>
    </dgm:pt>
    <dgm:pt modelId="{1FD7811D-D559-7E40-BD23-EA7C3724BCC3}">
      <dgm:prSet phldrT="[Testo]" custT="1"/>
      <dgm:spPr/>
      <dgm:t>
        <a:bodyPr/>
        <a:lstStyle/>
        <a:p>
          <a:r>
            <a:rPr lang="it-IT" sz="1400" dirty="0" smtClean="0">
              <a:latin typeface="Corbel"/>
              <a:cs typeface="Corbel"/>
            </a:rPr>
            <a:t>Può essere creata su dispositivi (computer, tablet, smartphone) con diversi sistemi operativi (</a:t>
          </a:r>
          <a:r>
            <a:rPr lang="it-IT" sz="1400" dirty="0" err="1" smtClean="0">
              <a:latin typeface="Corbel"/>
              <a:cs typeface="Corbel"/>
            </a:rPr>
            <a:t>iOS</a:t>
          </a:r>
          <a:r>
            <a:rPr lang="it-IT" sz="1400" dirty="0" smtClean="0">
              <a:latin typeface="Corbel"/>
              <a:cs typeface="Corbel"/>
            </a:rPr>
            <a:t> – </a:t>
          </a:r>
          <a:r>
            <a:rPr lang="it-IT" sz="1400" dirty="0" err="1" smtClean="0">
              <a:latin typeface="Corbel"/>
              <a:cs typeface="Corbel"/>
            </a:rPr>
            <a:t>Android</a:t>
          </a:r>
          <a:r>
            <a:rPr lang="it-IT" sz="1400" dirty="0" smtClean="0">
              <a:latin typeface="Corbel"/>
              <a:cs typeface="Corbel"/>
            </a:rPr>
            <a:t>, Windows, ecc.)</a:t>
          </a:r>
          <a:endParaRPr lang="it-IT" sz="1400" dirty="0">
            <a:latin typeface="Corbel"/>
            <a:cs typeface="Corbel"/>
          </a:endParaRPr>
        </a:p>
      </dgm:t>
    </dgm:pt>
    <dgm:pt modelId="{0734732A-9A9B-1F46-BFC7-63AC2809E63D}" type="parTrans" cxnId="{000802A6-F7D1-254B-A8A6-A6EBAEACDF85}">
      <dgm:prSet/>
      <dgm:spPr/>
      <dgm:t>
        <a:bodyPr/>
        <a:lstStyle/>
        <a:p>
          <a:endParaRPr lang="it-IT"/>
        </a:p>
      </dgm:t>
    </dgm:pt>
    <dgm:pt modelId="{68A108F7-7C32-B742-B6AC-2A962C78A104}" type="sibTrans" cxnId="{000802A6-F7D1-254B-A8A6-A6EBAEACDF85}">
      <dgm:prSet/>
      <dgm:spPr/>
      <dgm:t>
        <a:bodyPr/>
        <a:lstStyle/>
        <a:p>
          <a:endParaRPr lang="it-IT"/>
        </a:p>
      </dgm:t>
    </dgm:pt>
    <dgm:pt modelId="{6E80D835-F747-3D4C-B82C-B885A6266E71}">
      <dgm:prSet phldrT="[Testo]" custT="1"/>
      <dgm:spPr/>
      <dgm:t>
        <a:bodyPr/>
        <a:lstStyle/>
        <a:p>
          <a:r>
            <a:rPr lang="it-IT" sz="1400" dirty="0" smtClean="0">
              <a:latin typeface="Corbel"/>
              <a:cs typeface="Corbel"/>
            </a:rPr>
            <a:t>Le funzionalità e la grafica permettono di coinvolgere lo studente e farlo operare in un ambiente familiare.</a:t>
          </a:r>
          <a:endParaRPr lang="it-IT" sz="1400" dirty="0">
            <a:latin typeface="Corbel"/>
            <a:cs typeface="Corbel"/>
          </a:endParaRPr>
        </a:p>
      </dgm:t>
    </dgm:pt>
    <dgm:pt modelId="{49AA7856-CA61-524B-958E-097D8ED48FE5}" type="parTrans" cxnId="{04BDA0DA-8675-2648-BF5F-5BDE04B6A33B}">
      <dgm:prSet/>
      <dgm:spPr/>
      <dgm:t>
        <a:bodyPr/>
        <a:lstStyle/>
        <a:p>
          <a:endParaRPr lang="it-IT"/>
        </a:p>
      </dgm:t>
    </dgm:pt>
    <dgm:pt modelId="{843A3F46-13E1-0742-A844-CC2164DAC0F2}" type="sibTrans" cxnId="{04BDA0DA-8675-2648-BF5F-5BDE04B6A33B}">
      <dgm:prSet/>
      <dgm:spPr/>
      <dgm:t>
        <a:bodyPr/>
        <a:lstStyle/>
        <a:p>
          <a:endParaRPr lang="it-IT"/>
        </a:p>
      </dgm:t>
    </dgm:pt>
    <dgm:pt modelId="{24A280BE-4DA0-0940-A939-8C9BB83293A2}">
      <dgm:prSet phldrT="[Testo]" custT="1"/>
      <dgm:spPr/>
      <dgm:t>
        <a:bodyPr/>
        <a:lstStyle/>
        <a:p>
          <a:r>
            <a:rPr lang="it-IT" sz="1200" dirty="0" smtClean="0"/>
            <a:t>Gli insegnanti possono: continuare on-line le discussioni iniziate in classe in presenza, assegnare sondaggi agli allievi per verificare la comprensione degli argomenti spiegati e aggiudicare badge per singoli studenti in base alle prestazioni o il comportamento</a:t>
          </a:r>
          <a:endParaRPr lang="it-IT" sz="1200" dirty="0"/>
        </a:p>
      </dgm:t>
    </dgm:pt>
    <dgm:pt modelId="{E8CAD4B9-FF63-C74E-894A-771B6A2082B4}" type="parTrans" cxnId="{F06D3D4D-1A3A-2249-B237-E8C2CA1A42D4}">
      <dgm:prSet/>
      <dgm:spPr/>
      <dgm:t>
        <a:bodyPr/>
        <a:lstStyle/>
        <a:p>
          <a:endParaRPr lang="it-IT"/>
        </a:p>
      </dgm:t>
    </dgm:pt>
    <dgm:pt modelId="{B7E53DD6-1E35-CE46-B764-355A73A2CD32}" type="sibTrans" cxnId="{F06D3D4D-1A3A-2249-B237-E8C2CA1A42D4}">
      <dgm:prSet/>
      <dgm:spPr/>
      <dgm:t>
        <a:bodyPr/>
        <a:lstStyle/>
        <a:p>
          <a:endParaRPr lang="it-IT"/>
        </a:p>
      </dgm:t>
    </dgm:pt>
    <dgm:pt modelId="{68B0720C-6492-4A4A-9830-A9E777D80C78}" type="pres">
      <dgm:prSet presAssocID="{A6C8E88E-7DF5-764C-BE63-5AF25C16EBA1}" presName="cycle" presStyleCnt="0">
        <dgm:presLayoutVars>
          <dgm:chMax val="1"/>
          <dgm:dir/>
          <dgm:animLvl val="ctr"/>
          <dgm:resizeHandles val="exact"/>
        </dgm:presLayoutVars>
      </dgm:prSet>
      <dgm:spPr/>
      <dgm:t>
        <a:bodyPr/>
        <a:lstStyle/>
        <a:p>
          <a:endParaRPr lang="it-IT"/>
        </a:p>
      </dgm:t>
    </dgm:pt>
    <dgm:pt modelId="{3E865FFB-E17D-D443-86F4-40B173310175}" type="pres">
      <dgm:prSet presAssocID="{B812E64A-12A6-D148-97A4-F8AF0E351B9A}" presName="centerShape" presStyleLbl="node0" presStyleIdx="0" presStyleCnt="1"/>
      <dgm:spPr/>
      <dgm:t>
        <a:bodyPr/>
        <a:lstStyle/>
        <a:p>
          <a:endParaRPr lang="it-IT"/>
        </a:p>
      </dgm:t>
    </dgm:pt>
    <dgm:pt modelId="{16020372-7D93-4643-8839-DD67BFDFA6D1}" type="pres">
      <dgm:prSet presAssocID="{0734732A-9A9B-1F46-BFC7-63AC2809E63D}" presName="parTrans" presStyleLbl="bgSibTrans2D1" presStyleIdx="0" presStyleCnt="3"/>
      <dgm:spPr/>
      <dgm:t>
        <a:bodyPr/>
        <a:lstStyle/>
        <a:p>
          <a:endParaRPr lang="it-IT"/>
        </a:p>
      </dgm:t>
    </dgm:pt>
    <dgm:pt modelId="{E1181E5A-9856-B840-9964-94F7BAA288AA}" type="pres">
      <dgm:prSet presAssocID="{1FD7811D-D559-7E40-BD23-EA7C3724BCC3}" presName="node" presStyleLbl="node1" presStyleIdx="0" presStyleCnt="3" custScaleY="107335">
        <dgm:presLayoutVars>
          <dgm:bulletEnabled val="1"/>
        </dgm:presLayoutVars>
      </dgm:prSet>
      <dgm:spPr/>
      <dgm:t>
        <a:bodyPr/>
        <a:lstStyle/>
        <a:p>
          <a:endParaRPr lang="it-IT"/>
        </a:p>
      </dgm:t>
    </dgm:pt>
    <dgm:pt modelId="{D2E995E5-2358-8740-9E34-78A0B2C65BF6}" type="pres">
      <dgm:prSet presAssocID="{49AA7856-CA61-524B-958E-097D8ED48FE5}" presName="parTrans" presStyleLbl="bgSibTrans2D1" presStyleIdx="1" presStyleCnt="3"/>
      <dgm:spPr/>
      <dgm:t>
        <a:bodyPr/>
        <a:lstStyle/>
        <a:p>
          <a:endParaRPr lang="it-IT"/>
        </a:p>
      </dgm:t>
    </dgm:pt>
    <dgm:pt modelId="{EDDBB78C-5B99-714A-B9ED-DA181A1B7969}" type="pres">
      <dgm:prSet presAssocID="{6E80D835-F747-3D4C-B82C-B885A6266E71}" presName="node" presStyleLbl="node1" presStyleIdx="1" presStyleCnt="3">
        <dgm:presLayoutVars>
          <dgm:bulletEnabled val="1"/>
        </dgm:presLayoutVars>
      </dgm:prSet>
      <dgm:spPr/>
      <dgm:t>
        <a:bodyPr/>
        <a:lstStyle/>
        <a:p>
          <a:endParaRPr lang="it-IT"/>
        </a:p>
      </dgm:t>
    </dgm:pt>
    <dgm:pt modelId="{238784ED-6339-4D46-91F2-290DA847F283}" type="pres">
      <dgm:prSet presAssocID="{E8CAD4B9-FF63-C74E-894A-771B6A2082B4}" presName="parTrans" presStyleLbl="bgSibTrans2D1" presStyleIdx="2" presStyleCnt="3"/>
      <dgm:spPr/>
      <dgm:t>
        <a:bodyPr/>
        <a:lstStyle/>
        <a:p>
          <a:endParaRPr lang="it-IT"/>
        </a:p>
      </dgm:t>
    </dgm:pt>
    <dgm:pt modelId="{881B184C-33C5-344E-8424-79787BA92A33}" type="pres">
      <dgm:prSet presAssocID="{24A280BE-4DA0-0940-A939-8C9BB83293A2}" presName="node" presStyleLbl="node1" presStyleIdx="2" presStyleCnt="3" custScaleY="121334">
        <dgm:presLayoutVars>
          <dgm:bulletEnabled val="1"/>
        </dgm:presLayoutVars>
      </dgm:prSet>
      <dgm:spPr/>
      <dgm:t>
        <a:bodyPr/>
        <a:lstStyle/>
        <a:p>
          <a:endParaRPr lang="it-IT"/>
        </a:p>
      </dgm:t>
    </dgm:pt>
  </dgm:ptLst>
  <dgm:cxnLst>
    <dgm:cxn modelId="{0D73B761-AE4C-8647-BFA3-DA509349E835}" type="presOf" srcId="{A6C8E88E-7DF5-764C-BE63-5AF25C16EBA1}" destId="{68B0720C-6492-4A4A-9830-A9E777D80C78}" srcOrd="0" destOrd="0" presId="urn:microsoft.com/office/officeart/2005/8/layout/radial4"/>
    <dgm:cxn modelId="{8B29D1CF-3081-164E-B817-6CFB0A3F6A3D}" type="presOf" srcId="{0734732A-9A9B-1F46-BFC7-63AC2809E63D}" destId="{16020372-7D93-4643-8839-DD67BFDFA6D1}" srcOrd="0" destOrd="0" presId="urn:microsoft.com/office/officeart/2005/8/layout/radial4"/>
    <dgm:cxn modelId="{01A060FC-A0A5-5F4C-BDF2-91476E55723D}" type="presOf" srcId="{E8CAD4B9-FF63-C74E-894A-771B6A2082B4}" destId="{238784ED-6339-4D46-91F2-290DA847F283}" srcOrd="0" destOrd="0" presId="urn:microsoft.com/office/officeart/2005/8/layout/radial4"/>
    <dgm:cxn modelId="{7B815A35-DED8-524C-AF81-E9929D6155F2}" type="presOf" srcId="{1FD7811D-D559-7E40-BD23-EA7C3724BCC3}" destId="{E1181E5A-9856-B840-9964-94F7BAA288AA}" srcOrd="0" destOrd="0" presId="urn:microsoft.com/office/officeart/2005/8/layout/radial4"/>
    <dgm:cxn modelId="{169E82C7-BD1F-3846-A247-A4B7D459C05E}" type="presOf" srcId="{24A280BE-4DA0-0940-A939-8C9BB83293A2}" destId="{881B184C-33C5-344E-8424-79787BA92A33}" srcOrd="0" destOrd="0" presId="urn:microsoft.com/office/officeart/2005/8/layout/radial4"/>
    <dgm:cxn modelId="{DD4010DE-5520-E442-AEB2-92CFEE55F339}" type="presOf" srcId="{B812E64A-12A6-D148-97A4-F8AF0E351B9A}" destId="{3E865FFB-E17D-D443-86F4-40B173310175}" srcOrd="0" destOrd="0" presId="urn:microsoft.com/office/officeart/2005/8/layout/radial4"/>
    <dgm:cxn modelId="{F06D3D4D-1A3A-2249-B237-E8C2CA1A42D4}" srcId="{B812E64A-12A6-D148-97A4-F8AF0E351B9A}" destId="{24A280BE-4DA0-0940-A939-8C9BB83293A2}" srcOrd="2" destOrd="0" parTransId="{E8CAD4B9-FF63-C74E-894A-771B6A2082B4}" sibTransId="{B7E53DD6-1E35-CE46-B764-355A73A2CD32}"/>
    <dgm:cxn modelId="{04BDA0DA-8675-2648-BF5F-5BDE04B6A33B}" srcId="{B812E64A-12A6-D148-97A4-F8AF0E351B9A}" destId="{6E80D835-F747-3D4C-B82C-B885A6266E71}" srcOrd="1" destOrd="0" parTransId="{49AA7856-CA61-524B-958E-097D8ED48FE5}" sibTransId="{843A3F46-13E1-0742-A844-CC2164DAC0F2}"/>
    <dgm:cxn modelId="{000802A6-F7D1-254B-A8A6-A6EBAEACDF85}" srcId="{B812E64A-12A6-D148-97A4-F8AF0E351B9A}" destId="{1FD7811D-D559-7E40-BD23-EA7C3724BCC3}" srcOrd="0" destOrd="0" parTransId="{0734732A-9A9B-1F46-BFC7-63AC2809E63D}" sibTransId="{68A108F7-7C32-B742-B6AC-2A962C78A104}"/>
    <dgm:cxn modelId="{70B8CEFA-8BF1-694D-BCED-E8230B52F137}" type="presOf" srcId="{6E80D835-F747-3D4C-B82C-B885A6266E71}" destId="{EDDBB78C-5B99-714A-B9ED-DA181A1B7969}" srcOrd="0" destOrd="0" presId="urn:microsoft.com/office/officeart/2005/8/layout/radial4"/>
    <dgm:cxn modelId="{F2A04330-3AB2-DA41-B9C0-7F6A6ECE9C47}" type="presOf" srcId="{49AA7856-CA61-524B-958E-097D8ED48FE5}" destId="{D2E995E5-2358-8740-9E34-78A0B2C65BF6}" srcOrd="0" destOrd="0" presId="urn:microsoft.com/office/officeart/2005/8/layout/radial4"/>
    <dgm:cxn modelId="{572B3342-7142-1E40-8196-4CC5A9B8D274}" srcId="{A6C8E88E-7DF5-764C-BE63-5AF25C16EBA1}" destId="{B812E64A-12A6-D148-97A4-F8AF0E351B9A}" srcOrd="0" destOrd="0" parTransId="{ECBF0580-437A-E34B-A98A-20E0A119A10D}" sibTransId="{84E42E90-ABC0-A349-9B80-950275939AEE}"/>
    <dgm:cxn modelId="{BF688FEA-CC1F-E347-8987-6A1218105AEC}" type="presParOf" srcId="{68B0720C-6492-4A4A-9830-A9E777D80C78}" destId="{3E865FFB-E17D-D443-86F4-40B173310175}" srcOrd="0" destOrd="0" presId="urn:microsoft.com/office/officeart/2005/8/layout/radial4"/>
    <dgm:cxn modelId="{23819FD6-68B6-6940-9FE1-E353924FE62B}" type="presParOf" srcId="{68B0720C-6492-4A4A-9830-A9E777D80C78}" destId="{16020372-7D93-4643-8839-DD67BFDFA6D1}" srcOrd="1" destOrd="0" presId="urn:microsoft.com/office/officeart/2005/8/layout/radial4"/>
    <dgm:cxn modelId="{D75AA458-3688-A44E-893D-3C26120AE518}" type="presParOf" srcId="{68B0720C-6492-4A4A-9830-A9E777D80C78}" destId="{E1181E5A-9856-B840-9964-94F7BAA288AA}" srcOrd="2" destOrd="0" presId="urn:microsoft.com/office/officeart/2005/8/layout/radial4"/>
    <dgm:cxn modelId="{8C02D396-619E-5643-BD44-63567BB0E468}" type="presParOf" srcId="{68B0720C-6492-4A4A-9830-A9E777D80C78}" destId="{D2E995E5-2358-8740-9E34-78A0B2C65BF6}" srcOrd="3" destOrd="0" presId="urn:microsoft.com/office/officeart/2005/8/layout/radial4"/>
    <dgm:cxn modelId="{8DE836B8-D1E1-BA4B-A582-46171D870D70}" type="presParOf" srcId="{68B0720C-6492-4A4A-9830-A9E777D80C78}" destId="{EDDBB78C-5B99-714A-B9ED-DA181A1B7969}" srcOrd="4" destOrd="0" presId="urn:microsoft.com/office/officeart/2005/8/layout/radial4"/>
    <dgm:cxn modelId="{FBBD5438-5367-3248-9A56-C608CA37579D}" type="presParOf" srcId="{68B0720C-6492-4A4A-9830-A9E777D80C78}" destId="{238784ED-6339-4D46-91F2-290DA847F283}" srcOrd="5" destOrd="0" presId="urn:microsoft.com/office/officeart/2005/8/layout/radial4"/>
    <dgm:cxn modelId="{86736BC4-6BA6-634F-BC0D-809F133DD76C}" type="presParOf" srcId="{68B0720C-6492-4A4A-9830-A9E777D80C78}" destId="{881B184C-33C5-344E-8424-79787BA92A3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B63F73-D22B-FA4F-B8C4-68D957C8577D}" type="doc">
      <dgm:prSet loTypeId="urn:microsoft.com/office/officeart/2005/8/layout/matrix1" loCatId="" qsTypeId="urn:microsoft.com/office/officeart/2005/8/quickstyle/3D3" qsCatId="3D" csTypeId="urn:microsoft.com/office/officeart/2005/8/colors/colorful3" csCatId="colorful" phldr="1"/>
      <dgm:spPr/>
      <dgm:t>
        <a:bodyPr/>
        <a:lstStyle/>
        <a:p>
          <a:endParaRPr lang="it-IT"/>
        </a:p>
      </dgm:t>
    </dgm:pt>
    <dgm:pt modelId="{09C67E19-87DE-0E4D-9003-F1C0FF0B15C0}">
      <dgm:prSet phldrT="[Testo]" custT="1"/>
      <dgm:spPr/>
      <dgm:t>
        <a:bodyPr/>
        <a:lstStyle/>
        <a:p>
          <a:r>
            <a:rPr lang="it-IT" sz="2400" dirty="0" smtClean="0">
              <a:solidFill>
                <a:schemeClr val="accent1">
                  <a:lumMod val="50000"/>
                </a:schemeClr>
              </a:solidFill>
            </a:rPr>
            <a:t>Nativi Digitali</a:t>
          </a:r>
          <a:endParaRPr lang="it-IT" sz="2400" dirty="0">
            <a:solidFill>
              <a:schemeClr val="accent1">
                <a:lumMod val="50000"/>
              </a:schemeClr>
            </a:solidFill>
          </a:endParaRPr>
        </a:p>
      </dgm:t>
    </dgm:pt>
    <dgm:pt modelId="{6DC163F3-0B7C-5542-B4F5-AEA9643B5FCD}" type="parTrans" cxnId="{0AA5F40E-34D6-184E-9649-EB1B32515A60}">
      <dgm:prSet/>
      <dgm:spPr/>
      <dgm:t>
        <a:bodyPr/>
        <a:lstStyle/>
        <a:p>
          <a:endParaRPr lang="it-IT"/>
        </a:p>
      </dgm:t>
    </dgm:pt>
    <dgm:pt modelId="{0F653B78-FA28-4141-AD6A-7BD50B11BB97}" type="sibTrans" cxnId="{0AA5F40E-34D6-184E-9649-EB1B32515A60}">
      <dgm:prSet/>
      <dgm:spPr/>
      <dgm:t>
        <a:bodyPr/>
        <a:lstStyle/>
        <a:p>
          <a:endParaRPr lang="it-IT"/>
        </a:p>
      </dgm:t>
    </dgm:pt>
    <dgm:pt modelId="{054B9135-7B3F-2E49-8702-9FF6137CF441}">
      <dgm:prSet phldrT="[Testo]" custT="1"/>
      <dgm:spPr/>
      <dgm:t>
        <a:bodyPr/>
        <a:lstStyle/>
        <a:p>
          <a:r>
            <a:rPr lang="it-IT" sz="1600" dirty="0" smtClean="0">
              <a:latin typeface="Corbel"/>
              <a:cs typeface="Corbel"/>
            </a:rPr>
            <a:t>Gli studenti di oggi sono</a:t>
          </a:r>
          <a:r>
            <a:rPr lang="it-IT" sz="1600" b="1" dirty="0" smtClean="0">
              <a:latin typeface="Corbel"/>
              <a:cs typeface="Corbel"/>
            </a:rPr>
            <a:t> “nativi digitali” </a:t>
          </a:r>
          <a:r>
            <a:rPr lang="it-IT" sz="1600" dirty="0" smtClean="0">
              <a:latin typeface="Corbel"/>
              <a:cs typeface="Corbel"/>
            </a:rPr>
            <a:t>(dall’inglese </a:t>
          </a:r>
          <a:r>
            <a:rPr lang="it-IT" sz="1600" i="1" dirty="0" err="1" smtClean="0">
              <a:latin typeface="Corbel"/>
              <a:cs typeface="Corbel"/>
            </a:rPr>
            <a:t>digital</a:t>
          </a:r>
          <a:r>
            <a:rPr lang="it-IT" sz="1600" i="1" dirty="0" smtClean="0">
              <a:latin typeface="Corbel"/>
              <a:cs typeface="Corbel"/>
            </a:rPr>
            <a:t> native) </a:t>
          </a:r>
          <a:r>
            <a:rPr lang="it-IT" sz="1600" dirty="0" smtClean="0">
              <a:latin typeface="Corbel"/>
              <a:cs typeface="Corbel"/>
            </a:rPr>
            <a:t>ossia </a:t>
          </a:r>
          <a:r>
            <a:rPr lang="it-IT" sz="1600" b="1" dirty="0" smtClean="0">
              <a:latin typeface="Corbel"/>
              <a:cs typeface="Corbel"/>
            </a:rPr>
            <a:t>persone cresciute con le tecnologie digitali </a:t>
          </a:r>
          <a:r>
            <a:rPr lang="it-IT" sz="1600" dirty="0" smtClean="0">
              <a:latin typeface="Corbel"/>
              <a:cs typeface="Corbel"/>
            </a:rPr>
            <a:t>(computer, Internet, telefoni cellulari ecc.).</a:t>
          </a:r>
          <a:endParaRPr lang="it-IT" sz="1600" dirty="0"/>
        </a:p>
      </dgm:t>
    </dgm:pt>
    <dgm:pt modelId="{B21B5104-7B53-6C42-BB41-6E398151D6F0}" type="parTrans" cxnId="{ABA9D9BA-BFD3-2D48-A76F-48D64728FF79}">
      <dgm:prSet/>
      <dgm:spPr/>
      <dgm:t>
        <a:bodyPr/>
        <a:lstStyle/>
        <a:p>
          <a:endParaRPr lang="it-IT"/>
        </a:p>
      </dgm:t>
    </dgm:pt>
    <dgm:pt modelId="{13B51411-2FB5-4847-ACDE-F7DA1CB33B91}" type="sibTrans" cxnId="{ABA9D9BA-BFD3-2D48-A76F-48D64728FF79}">
      <dgm:prSet/>
      <dgm:spPr/>
      <dgm:t>
        <a:bodyPr/>
        <a:lstStyle/>
        <a:p>
          <a:endParaRPr lang="it-IT"/>
        </a:p>
      </dgm:t>
    </dgm:pt>
    <dgm:pt modelId="{AE9B9FCD-C1B4-064C-827E-A16EED277B00}">
      <dgm:prSet phldrT="[Testo]" custT="1"/>
      <dgm:spPr/>
      <dgm:t>
        <a:bodyPr/>
        <a:lstStyle/>
        <a:p>
          <a:r>
            <a:rPr lang="it-IT" sz="1600" dirty="0" smtClean="0">
              <a:latin typeface="Corbel"/>
              <a:cs typeface="Corbel"/>
            </a:rPr>
            <a:t>L’espressione è stata coniata nel 2001 da Marc </a:t>
          </a:r>
          <a:r>
            <a:rPr lang="it-IT" sz="1600" dirty="0" err="1" smtClean="0">
              <a:latin typeface="Corbel"/>
              <a:cs typeface="Corbel"/>
            </a:rPr>
            <a:t>Prensky</a:t>
          </a:r>
          <a:r>
            <a:rPr lang="it-IT" sz="1600" dirty="0" smtClean="0">
              <a:latin typeface="Corbel"/>
              <a:cs typeface="Corbel"/>
            </a:rPr>
            <a:t> per evidenziare la centralità del possesso di competenze "digitali" da parte di questi soggetti.</a:t>
          </a:r>
          <a:endParaRPr lang="it-IT" sz="1600" dirty="0"/>
        </a:p>
      </dgm:t>
    </dgm:pt>
    <dgm:pt modelId="{B907A5DB-DFA2-DF4B-8303-0F93F3547015}" type="parTrans" cxnId="{81B27B38-F767-C744-9CF9-F9173E57429E}">
      <dgm:prSet/>
      <dgm:spPr/>
      <dgm:t>
        <a:bodyPr/>
        <a:lstStyle/>
        <a:p>
          <a:endParaRPr lang="it-IT"/>
        </a:p>
      </dgm:t>
    </dgm:pt>
    <dgm:pt modelId="{3F5B2F18-2233-0E4B-A743-8A146F915075}" type="sibTrans" cxnId="{81B27B38-F767-C744-9CF9-F9173E57429E}">
      <dgm:prSet/>
      <dgm:spPr/>
      <dgm:t>
        <a:bodyPr/>
        <a:lstStyle/>
        <a:p>
          <a:endParaRPr lang="it-IT"/>
        </a:p>
      </dgm:t>
    </dgm:pt>
    <dgm:pt modelId="{43CFFD82-FA69-494B-AE87-CEA540611EA7}">
      <dgm:prSet phldrT="[Testo]" custT="1"/>
      <dgm:spPr/>
      <dgm:t>
        <a:bodyPr/>
        <a:lstStyle/>
        <a:p>
          <a:r>
            <a:rPr lang="it-IT" sz="1600" dirty="0" smtClean="0">
              <a:latin typeface="Corbel"/>
              <a:cs typeface="Corbel"/>
            </a:rPr>
            <a:t>La scuola che li educa, lamenta invece un </a:t>
          </a:r>
          <a:r>
            <a:rPr lang="it-IT" sz="1600" b="1" dirty="0" smtClean="0">
              <a:latin typeface="Corbel"/>
              <a:cs typeface="Corbel"/>
            </a:rPr>
            <a:t>forte ritardo nell’utilizzo di tecnologie e supporti didattici multimediali</a:t>
          </a:r>
          <a:r>
            <a:rPr lang="it-IT" sz="1600" dirty="0" smtClean="0">
              <a:latin typeface="Corbel"/>
              <a:cs typeface="Corbel"/>
            </a:rPr>
            <a:t>.</a:t>
          </a:r>
          <a:endParaRPr lang="it-IT" sz="1600" dirty="0"/>
        </a:p>
      </dgm:t>
    </dgm:pt>
    <dgm:pt modelId="{0B053D5D-FA72-4543-BBA7-711B14904500}" type="parTrans" cxnId="{2FDB0905-1573-9640-9BAD-61DBBB17F8F3}">
      <dgm:prSet/>
      <dgm:spPr/>
      <dgm:t>
        <a:bodyPr/>
        <a:lstStyle/>
        <a:p>
          <a:endParaRPr lang="it-IT"/>
        </a:p>
      </dgm:t>
    </dgm:pt>
    <dgm:pt modelId="{8DED8BCC-6690-6E41-99E4-8D39FDD7A662}" type="sibTrans" cxnId="{2FDB0905-1573-9640-9BAD-61DBBB17F8F3}">
      <dgm:prSet/>
      <dgm:spPr/>
      <dgm:t>
        <a:bodyPr/>
        <a:lstStyle/>
        <a:p>
          <a:endParaRPr lang="it-IT"/>
        </a:p>
      </dgm:t>
    </dgm:pt>
    <dgm:pt modelId="{A0B59F44-D19D-8643-BE05-BE1E1F1915A2}">
      <dgm:prSet phldrT="[Testo]" custT="1"/>
      <dgm:spPr/>
      <dgm:t>
        <a:bodyPr/>
        <a:lstStyle/>
        <a:p>
          <a:r>
            <a:rPr lang="it-IT" sz="1400" dirty="0" smtClean="0">
              <a:latin typeface="Corbel"/>
              <a:cs typeface="Corbel"/>
            </a:rPr>
            <a:t>Il </a:t>
          </a:r>
          <a:r>
            <a:rPr lang="it-IT" sz="1400" b="1" dirty="0" err="1" smtClean="0">
              <a:latin typeface="Corbel"/>
              <a:cs typeface="Corbel"/>
            </a:rPr>
            <a:t>digital</a:t>
          </a:r>
          <a:r>
            <a:rPr lang="it-IT" sz="1400" b="1" dirty="0" smtClean="0">
              <a:latin typeface="Corbel"/>
              <a:cs typeface="Corbel"/>
            </a:rPr>
            <a:t> divide</a:t>
          </a:r>
          <a:r>
            <a:rPr lang="it-IT" sz="1400" dirty="0" smtClean="0">
              <a:latin typeface="Corbel"/>
              <a:cs typeface="Corbel"/>
            </a:rPr>
            <a:t>, il divario tra chi ha accesso alle nuove tecnologie dell’informazione e chi ne è escluso, risulta purtroppo molto robusto in ambito scolastico, rivelando una preoccupante disparità tra le attuali modalità di insegnamento e quelle di apprendimento.</a:t>
          </a:r>
          <a:endParaRPr lang="it-IT" sz="1400" dirty="0"/>
        </a:p>
      </dgm:t>
    </dgm:pt>
    <dgm:pt modelId="{F4874381-829D-4E43-A5B6-9C5960236A91}" type="parTrans" cxnId="{550B3CCA-E0A0-D845-9AA5-254F13A81078}">
      <dgm:prSet/>
      <dgm:spPr/>
      <dgm:t>
        <a:bodyPr/>
        <a:lstStyle/>
        <a:p>
          <a:endParaRPr lang="it-IT"/>
        </a:p>
      </dgm:t>
    </dgm:pt>
    <dgm:pt modelId="{E4241797-B3EE-3841-8303-74F9F1B2FC4A}" type="sibTrans" cxnId="{550B3CCA-E0A0-D845-9AA5-254F13A81078}">
      <dgm:prSet/>
      <dgm:spPr/>
      <dgm:t>
        <a:bodyPr/>
        <a:lstStyle/>
        <a:p>
          <a:endParaRPr lang="it-IT"/>
        </a:p>
      </dgm:t>
    </dgm:pt>
    <dgm:pt modelId="{1B3ABE37-64DE-E74F-88A4-C374ACCC4FCC}" type="pres">
      <dgm:prSet presAssocID="{40B63F73-D22B-FA4F-B8C4-68D957C8577D}" presName="diagram" presStyleCnt="0">
        <dgm:presLayoutVars>
          <dgm:chMax val="1"/>
          <dgm:dir/>
          <dgm:animLvl val="ctr"/>
          <dgm:resizeHandles val="exact"/>
        </dgm:presLayoutVars>
      </dgm:prSet>
      <dgm:spPr/>
      <dgm:t>
        <a:bodyPr/>
        <a:lstStyle/>
        <a:p>
          <a:endParaRPr lang="it-IT"/>
        </a:p>
      </dgm:t>
    </dgm:pt>
    <dgm:pt modelId="{0B8CCEF7-4BF4-1E43-B828-91615EEDF8B3}" type="pres">
      <dgm:prSet presAssocID="{40B63F73-D22B-FA4F-B8C4-68D957C8577D}" presName="matrix" presStyleCnt="0"/>
      <dgm:spPr/>
    </dgm:pt>
    <dgm:pt modelId="{37805F5A-5A3C-924B-AB63-11163B21DC55}" type="pres">
      <dgm:prSet presAssocID="{40B63F73-D22B-FA4F-B8C4-68D957C8577D}" presName="tile1" presStyleLbl="node1" presStyleIdx="0" presStyleCnt="4"/>
      <dgm:spPr/>
      <dgm:t>
        <a:bodyPr/>
        <a:lstStyle/>
        <a:p>
          <a:endParaRPr lang="it-IT"/>
        </a:p>
      </dgm:t>
    </dgm:pt>
    <dgm:pt modelId="{52B0434F-B884-E242-8301-88A52B3DDD52}" type="pres">
      <dgm:prSet presAssocID="{40B63F73-D22B-FA4F-B8C4-68D957C8577D}" presName="tile1text" presStyleLbl="node1" presStyleIdx="0" presStyleCnt="4">
        <dgm:presLayoutVars>
          <dgm:chMax val="0"/>
          <dgm:chPref val="0"/>
          <dgm:bulletEnabled val="1"/>
        </dgm:presLayoutVars>
      </dgm:prSet>
      <dgm:spPr/>
      <dgm:t>
        <a:bodyPr/>
        <a:lstStyle/>
        <a:p>
          <a:endParaRPr lang="it-IT"/>
        </a:p>
      </dgm:t>
    </dgm:pt>
    <dgm:pt modelId="{AD6F08FB-B3E5-F74A-ADEE-EF77B920B3EA}" type="pres">
      <dgm:prSet presAssocID="{40B63F73-D22B-FA4F-B8C4-68D957C8577D}" presName="tile2" presStyleLbl="node1" presStyleIdx="1" presStyleCnt="4"/>
      <dgm:spPr/>
      <dgm:t>
        <a:bodyPr/>
        <a:lstStyle/>
        <a:p>
          <a:endParaRPr lang="it-IT"/>
        </a:p>
      </dgm:t>
    </dgm:pt>
    <dgm:pt modelId="{A33AA5B4-65AA-1647-AEC8-F17B676BF118}" type="pres">
      <dgm:prSet presAssocID="{40B63F73-D22B-FA4F-B8C4-68D957C8577D}" presName="tile2text" presStyleLbl="node1" presStyleIdx="1" presStyleCnt="4">
        <dgm:presLayoutVars>
          <dgm:chMax val="0"/>
          <dgm:chPref val="0"/>
          <dgm:bulletEnabled val="1"/>
        </dgm:presLayoutVars>
      </dgm:prSet>
      <dgm:spPr/>
      <dgm:t>
        <a:bodyPr/>
        <a:lstStyle/>
        <a:p>
          <a:endParaRPr lang="it-IT"/>
        </a:p>
      </dgm:t>
    </dgm:pt>
    <dgm:pt modelId="{1E0FD528-7300-404D-BC2D-9018892C3B01}" type="pres">
      <dgm:prSet presAssocID="{40B63F73-D22B-FA4F-B8C4-68D957C8577D}" presName="tile3" presStyleLbl="node1" presStyleIdx="2" presStyleCnt="4"/>
      <dgm:spPr/>
      <dgm:t>
        <a:bodyPr/>
        <a:lstStyle/>
        <a:p>
          <a:endParaRPr lang="it-IT"/>
        </a:p>
      </dgm:t>
    </dgm:pt>
    <dgm:pt modelId="{F3464E2F-E5AE-DB4F-87A8-F2EC291E2F36}" type="pres">
      <dgm:prSet presAssocID="{40B63F73-D22B-FA4F-B8C4-68D957C8577D}" presName="tile3text" presStyleLbl="node1" presStyleIdx="2" presStyleCnt="4">
        <dgm:presLayoutVars>
          <dgm:chMax val="0"/>
          <dgm:chPref val="0"/>
          <dgm:bulletEnabled val="1"/>
        </dgm:presLayoutVars>
      </dgm:prSet>
      <dgm:spPr/>
      <dgm:t>
        <a:bodyPr/>
        <a:lstStyle/>
        <a:p>
          <a:endParaRPr lang="it-IT"/>
        </a:p>
      </dgm:t>
    </dgm:pt>
    <dgm:pt modelId="{39D877D0-C47E-2649-8529-33FDCF9D9C91}" type="pres">
      <dgm:prSet presAssocID="{40B63F73-D22B-FA4F-B8C4-68D957C8577D}" presName="tile4" presStyleLbl="node1" presStyleIdx="3" presStyleCnt="4"/>
      <dgm:spPr/>
      <dgm:t>
        <a:bodyPr/>
        <a:lstStyle/>
        <a:p>
          <a:endParaRPr lang="it-IT"/>
        </a:p>
      </dgm:t>
    </dgm:pt>
    <dgm:pt modelId="{E714FD14-CE78-BE41-9963-89B5B06F1569}" type="pres">
      <dgm:prSet presAssocID="{40B63F73-D22B-FA4F-B8C4-68D957C8577D}" presName="tile4text" presStyleLbl="node1" presStyleIdx="3" presStyleCnt="4">
        <dgm:presLayoutVars>
          <dgm:chMax val="0"/>
          <dgm:chPref val="0"/>
          <dgm:bulletEnabled val="1"/>
        </dgm:presLayoutVars>
      </dgm:prSet>
      <dgm:spPr/>
      <dgm:t>
        <a:bodyPr/>
        <a:lstStyle/>
        <a:p>
          <a:endParaRPr lang="it-IT"/>
        </a:p>
      </dgm:t>
    </dgm:pt>
    <dgm:pt modelId="{9648DF25-DCC6-0740-B9F0-057AD807BB42}" type="pres">
      <dgm:prSet presAssocID="{40B63F73-D22B-FA4F-B8C4-68D957C8577D}" presName="centerTile" presStyleLbl="fgShp" presStyleIdx="0" presStyleCnt="1">
        <dgm:presLayoutVars>
          <dgm:chMax val="0"/>
          <dgm:chPref val="0"/>
        </dgm:presLayoutVars>
      </dgm:prSet>
      <dgm:spPr/>
      <dgm:t>
        <a:bodyPr/>
        <a:lstStyle/>
        <a:p>
          <a:endParaRPr lang="it-IT"/>
        </a:p>
      </dgm:t>
    </dgm:pt>
  </dgm:ptLst>
  <dgm:cxnLst>
    <dgm:cxn modelId="{982738B8-2387-CE47-A6C7-A75BDCFDB0C8}" type="presOf" srcId="{054B9135-7B3F-2E49-8702-9FF6137CF441}" destId="{37805F5A-5A3C-924B-AB63-11163B21DC55}" srcOrd="0" destOrd="0" presId="urn:microsoft.com/office/officeart/2005/8/layout/matrix1"/>
    <dgm:cxn modelId="{6EBAE7AA-BEF3-0649-A3D2-AE0F64D2D4C5}" type="presOf" srcId="{09C67E19-87DE-0E4D-9003-F1C0FF0B15C0}" destId="{9648DF25-DCC6-0740-B9F0-057AD807BB42}" srcOrd="0" destOrd="0" presId="urn:microsoft.com/office/officeart/2005/8/layout/matrix1"/>
    <dgm:cxn modelId="{472D8A98-439A-A444-9BF6-ED70009FE010}" type="presOf" srcId="{054B9135-7B3F-2E49-8702-9FF6137CF441}" destId="{52B0434F-B884-E242-8301-88A52B3DDD52}" srcOrd="1" destOrd="0" presId="urn:microsoft.com/office/officeart/2005/8/layout/matrix1"/>
    <dgm:cxn modelId="{550B3CCA-E0A0-D845-9AA5-254F13A81078}" srcId="{09C67E19-87DE-0E4D-9003-F1C0FF0B15C0}" destId="{A0B59F44-D19D-8643-BE05-BE1E1F1915A2}" srcOrd="3" destOrd="0" parTransId="{F4874381-829D-4E43-A5B6-9C5960236A91}" sibTransId="{E4241797-B3EE-3841-8303-74F9F1B2FC4A}"/>
    <dgm:cxn modelId="{81B27B38-F767-C744-9CF9-F9173E57429E}" srcId="{09C67E19-87DE-0E4D-9003-F1C0FF0B15C0}" destId="{AE9B9FCD-C1B4-064C-827E-A16EED277B00}" srcOrd="1" destOrd="0" parTransId="{B907A5DB-DFA2-DF4B-8303-0F93F3547015}" sibTransId="{3F5B2F18-2233-0E4B-A743-8A146F915075}"/>
    <dgm:cxn modelId="{ABA9D9BA-BFD3-2D48-A76F-48D64728FF79}" srcId="{09C67E19-87DE-0E4D-9003-F1C0FF0B15C0}" destId="{054B9135-7B3F-2E49-8702-9FF6137CF441}" srcOrd="0" destOrd="0" parTransId="{B21B5104-7B53-6C42-BB41-6E398151D6F0}" sibTransId="{13B51411-2FB5-4847-ACDE-F7DA1CB33B91}"/>
    <dgm:cxn modelId="{F67381E1-DD82-8C41-90A1-FEB12B6CFA7D}" type="presOf" srcId="{AE9B9FCD-C1B4-064C-827E-A16EED277B00}" destId="{AD6F08FB-B3E5-F74A-ADEE-EF77B920B3EA}" srcOrd="0" destOrd="0" presId="urn:microsoft.com/office/officeart/2005/8/layout/matrix1"/>
    <dgm:cxn modelId="{234BCAB2-04DF-184E-A010-D8574E47840F}" type="presOf" srcId="{43CFFD82-FA69-494B-AE87-CEA540611EA7}" destId="{1E0FD528-7300-404D-BC2D-9018892C3B01}" srcOrd="0" destOrd="0" presId="urn:microsoft.com/office/officeart/2005/8/layout/matrix1"/>
    <dgm:cxn modelId="{69DFDFE8-9C8D-7D4F-8AF3-A8F082062882}" type="presOf" srcId="{A0B59F44-D19D-8643-BE05-BE1E1F1915A2}" destId="{E714FD14-CE78-BE41-9963-89B5B06F1569}" srcOrd="1" destOrd="0" presId="urn:microsoft.com/office/officeart/2005/8/layout/matrix1"/>
    <dgm:cxn modelId="{51520805-FC54-9F44-8BD4-F58795F67638}" type="presOf" srcId="{43CFFD82-FA69-494B-AE87-CEA540611EA7}" destId="{F3464E2F-E5AE-DB4F-87A8-F2EC291E2F36}" srcOrd="1" destOrd="0" presId="urn:microsoft.com/office/officeart/2005/8/layout/matrix1"/>
    <dgm:cxn modelId="{2FDB0905-1573-9640-9BAD-61DBBB17F8F3}" srcId="{09C67E19-87DE-0E4D-9003-F1C0FF0B15C0}" destId="{43CFFD82-FA69-494B-AE87-CEA540611EA7}" srcOrd="2" destOrd="0" parTransId="{0B053D5D-FA72-4543-BBA7-711B14904500}" sibTransId="{8DED8BCC-6690-6E41-99E4-8D39FDD7A662}"/>
    <dgm:cxn modelId="{B09895AB-1962-D54C-8B3B-7EEB666CD2D1}" type="presOf" srcId="{A0B59F44-D19D-8643-BE05-BE1E1F1915A2}" destId="{39D877D0-C47E-2649-8529-33FDCF9D9C91}" srcOrd="0" destOrd="0" presId="urn:microsoft.com/office/officeart/2005/8/layout/matrix1"/>
    <dgm:cxn modelId="{0AA5F40E-34D6-184E-9649-EB1B32515A60}" srcId="{40B63F73-D22B-FA4F-B8C4-68D957C8577D}" destId="{09C67E19-87DE-0E4D-9003-F1C0FF0B15C0}" srcOrd="0" destOrd="0" parTransId="{6DC163F3-0B7C-5542-B4F5-AEA9643B5FCD}" sibTransId="{0F653B78-FA28-4141-AD6A-7BD50B11BB97}"/>
    <dgm:cxn modelId="{75DB92A0-4E60-5D4F-8579-EB7EFB789E1A}" type="presOf" srcId="{40B63F73-D22B-FA4F-B8C4-68D957C8577D}" destId="{1B3ABE37-64DE-E74F-88A4-C374ACCC4FCC}" srcOrd="0" destOrd="0" presId="urn:microsoft.com/office/officeart/2005/8/layout/matrix1"/>
    <dgm:cxn modelId="{8602F679-9BE4-9047-AA66-2631987F0B84}" type="presOf" srcId="{AE9B9FCD-C1B4-064C-827E-A16EED277B00}" destId="{A33AA5B4-65AA-1647-AEC8-F17B676BF118}" srcOrd="1" destOrd="0" presId="urn:microsoft.com/office/officeart/2005/8/layout/matrix1"/>
    <dgm:cxn modelId="{454BFEFC-8A8A-8D42-A045-D6B1E9DC4C2A}" type="presParOf" srcId="{1B3ABE37-64DE-E74F-88A4-C374ACCC4FCC}" destId="{0B8CCEF7-4BF4-1E43-B828-91615EEDF8B3}" srcOrd="0" destOrd="0" presId="urn:microsoft.com/office/officeart/2005/8/layout/matrix1"/>
    <dgm:cxn modelId="{C2B24315-C4D2-9840-8360-2C55026CB23E}" type="presParOf" srcId="{0B8CCEF7-4BF4-1E43-B828-91615EEDF8B3}" destId="{37805F5A-5A3C-924B-AB63-11163B21DC55}" srcOrd="0" destOrd="0" presId="urn:microsoft.com/office/officeart/2005/8/layout/matrix1"/>
    <dgm:cxn modelId="{36A7EEDE-B356-E74F-8963-F2167E897ED2}" type="presParOf" srcId="{0B8CCEF7-4BF4-1E43-B828-91615EEDF8B3}" destId="{52B0434F-B884-E242-8301-88A52B3DDD52}" srcOrd="1" destOrd="0" presId="urn:microsoft.com/office/officeart/2005/8/layout/matrix1"/>
    <dgm:cxn modelId="{17DE5D77-6F94-F446-8B09-6367D1260BDE}" type="presParOf" srcId="{0B8CCEF7-4BF4-1E43-B828-91615EEDF8B3}" destId="{AD6F08FB-B3E5-F74A-ADEE-EF77B920B3EA}" srcOrd="2" destOrd="0" presId="urn:microsoft.com/office/officeart/2005/8/layout/matrix1"/>
    <dgm:cxn modelId="{53A80283-8D78-754A-A105-6B558AAFF46C}" type="presParOf" srcId="{0B8CCEF7-4BF4-1E43-B828-91615EEDF8B3}" destId="{A33AA5B4-65AA-1647-AEC8-F17B676BF118}" srcOrd="3" destOrd="0" presId="urn:microsoft.com/office/officeart/2005/8/layout/matrix1"/>
    <dgm:cxn modelId="{B32F1A95-E3FC-E447-B32B-2B6CAFC867E3}" type="presParOf" srcId="{0B8CCEF7-4BF4-1E43-B828-91615EEDF8B3}" destId="{1E0FD528-7300-404D-BC2D-9018892C3B01}" srcOrd="4" destOrd="0" presId="urn:microsoft.com/office/officeart/2005/8/layout/matrix1"/>
    <dgm:cxn modelId="{848CC4C4-0BFD-074C-BE47-FE339EE2FF2E}" type="presParOf" srcId="{0B8CCEF7-4BF4-1E43-B828-91615EEDF8B3}" destId="{F3464E2F-E5AE-DB4F-87A8-F2EC291E2F36}" srcOrd="5" destOrd="0" presId="urn:microsoft.com/office/officeart/2005/8/layout/matrix1"/>
    <dgm:cxn modelId="{34A4C05C-A40E-3544-8250-10F934209E32}" type="presParOf" srcId="{0B8CCEF7-4BF4-1E43-B828-91615EEDF8B3}" destId="{39D877D0-C47E-2649-8529-33FDCF9D9C91}" srcOrd="6" destOrd="0" presId="urn:microsoft.com/office/officeart/2005/8/layout/matrix1"/>
    <dgm:cxn modelId="{FB1954E5-FC20-7040-A0F8-BD2D3E3B9319}" type="presParOf" srcId="{0B8CCEF7-4BF4-1E43-B828-91615EEDF8B3}" destId="{E714FD14-CE78-BE41-9963-89B5B06F1569}" srcOrd="7" destOrd="0" presId="urn:microsoft.com/office/officeart/2005/8/layout/matrix1"/>
    <dgm:cxn modelId="{85BAF1B3-6DB8-3F4D-9040-F3718C973CEF}" type="presParOf" srcId="{1B3ABE37-64DE-E74F-88A4-C374ACCC4FCC}" destId="{9648DF25-DCC6-0740-B9F0-057AD807BB42}" srcOrd="1" destOrd="0" presId="urn:microsoft.com/office/officeart/2005/8/layout/matrix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C39D4EDA-BDB6-F54B-83F8-B324CF165405}" type="doc">
      <dgm:prSet loTypeId="urn:microsoft.com/office/officeart/2008/layout/AscendingPictureAccentProcess" loCatId="" qsTypeId="urn:microsoft.com/office/officeart/2005/8/quickstyle/3D3" qsCatId="3D" csTypeId="urn:microsoft.com/office/officeart/2005/8/colors/accent1_2" csCatId="accent1" phldr="1"/>
      <dgm:spPr/>
      <dgm:t>
        <a:bodyPr/>
        <a:lstStyle/>
        <a:p>
          <a:endParaRPr lang="it-IT"/>
        </a:p>
      </dgm:t>
    </dgm:pt>
    <dgm:pt modelId="{8A592EB6-B3CB-544D-92A2-78330E6EF99A}">
      <dgm:prSet phldrT="[Testo]" custT="1"/>
      <dgm:spPr/>
      <dgm:t>
        <a:bodyPr/>
        <a:lstStyle/>
        <a:p>
          <a:r>
            <a:rPr lang="it-IT" sz="2000" dirty="0" smtClean="0">
              <a:latin typeface="Corbel"/>
              <a:cs typeface="Corbel"/>
            </a:rPr>
            <a:t>I DOCENTI</a:t>
          </a:r>
          <a:endParaRPr lang="it-IT" sz="2000" dirty="0">
            <a:latin typeface="Corbel"/>
            <a:cs typeface="Corbel"/>
          </a:endParaRPr>
        </a:p>
      </dgm:t>
    </dgm:pt>
    <dgm:pt modelId="{EDAF65B0-B3C6-524C-9B6A-EC557F8272E8}" type="parTrans" cxnId="{732ADAB6-4160-8045-B140-6B12ED00F349}">
      <dgm:prSet/>
      <dgm:spPr/>
      <dgm:t>
        <a:bodyPr/>
        <a:lstStyle/>
        <a:p>
          <a:endParaRPr lang="it-IT"/>
        </a:p>
      </dgm:t>
    </dgm:pt>
    <dgm:pt modelId="{C04674E1-AD78-A84C-9DF4-4F6375E72995}" type="sibTrans" cxnId="{732ADAB6-4160-8045-B140-6B12ED00F349}">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t>
        <a:bodyPr/>
        <a:lstStyle/>
        <a:p>
          <a:endParaRPr lang="it-IT"/>
        </a:p>
      </dgm:t>
    </dgm:pt>
    <dgm:pt modelId="{44555E5D-DBE9-2D47-B6E5-010B795606A0}">
      <dgm:prSet phldrT="[Testo]"/>
      <dgm:spPr/>
      <dgm:t>
        <a:bodyPr/>
        <a:lstStyle/>
        <a:p>
          <a:pPr algn="just"/>
          <a:r>
            <a:rPr lang="it-IT" dirty="0" smtClean="0">
              <a:latin typeface="Corbel"/>
              <a:cs typeface="Corbel"/>
            </a:rPr>
            <a:t>Questa rete offre la possibilità di costruire una formazione di alta qualità</a:t>
          </a:r>
          <a:endParaRPr lang="it-IT" dirty="0"/>
        </a:p>
      </dgm:t>
    </dgm:pt>
    <dgm:pt modelId="{907BF78A-1C70-0C44-B6B8-F38890D31781}" type="parTrans" cxnId="{BBC9EC34-0261-CE46-96BC-5FB39DA2FB86}">
      <dgm:prSet/>
      <dgm:spPr/>
      <dgm:t>
        <a:bodyPr/>
        <a:lstStyle/>
        <a:p>
          <a:endParaRPr lang="it-IT"/>
        </a:p>
      </dgm:t>
    </dgm:pt>
    <dgm:pt modelId="{C3BEE1FF-9AF1-CF45-8461-4FCB647C20D4}" type="sibTrans" cxnId="{BBC9EC34-0261-CE46-96BC-5FB39DA2FB86}">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84000" r="-84000"/>
          </a:stretch>
        </a:blipFill>
      </dgm:spPr>
      <dgm:t>
        <a:bodyPr/>
        <a:lstStyle/>
        <a:p>
          <a:endParaRPr lang="it-IT"/>
        </a:p>
      </dgm:t>
    </dgm:pt>
    <dgm:pt modelId="{BC2BE20C-C027-8E43-A5FC-E7D6C48A3824}">
      <dgm:prSet/>
      <dgm:spPr/>
      <dgm:t>
        <a:bodyPr/>
        <a:lstStyle/>
        <a:p>
          <a:r>
            <a:rPr lang="it-IT" dirty="0" smtClean="0">
              <a:latin typeface="Corbel"/>
              <a:cs typeface="Corbel"/>
            </a:rPr>
            <a:t>Gli alunni sono al centro di una potente rete che li collega a studenti, amministratori, genitori ed editori. </a:t>
          </a:r>
          <a:endParaRPr lang="it-IT" dirty="0"/>
        </a:p>
      </dgm:t>
    </dgm:pt>
    <dgm:pt modelId="{6CBDDE59-11EB-F44B-80E1-5C74307FD486}" type="parTrans" cxnId="{2ACC8949-4217-2545-B0D2-B3A8DBAA178A}">
      <dgm:prSet/>
      <dgm:spPr/>
      <dgm:t>
        <a:bodyPr/>
        <a:lstStyle/>
        <a:p>
          <a:endParaRPr lang="it-IT"/>
        </a:p>
      </dgm:t>
    </dgm:pt>
    <dgm:pt modelId="{FEF6FE3B-9821-5442-83CD-770D86440F6C}" type="sibTrans" cxnId="{2ACC8949-4217-2545-B0D2-B3A8DBAA178A}">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dgm:spPr>
      <dgm:t>
        <a:bodyPr/>
        <a:lstStyle/>
        <a:p>
          <a:endParaRPr lang="it-IT"/>
        </a:p>
      </dgm:t>
    </dgm:pt>
    <dgm:pt modelId="{EE4690C7-EB39-0646-A2E9-0D21B0EE6303}" type="pres">
      <dgm:prSet presAssocID="{C39D4EDA-BDB6-F54B-83F8-B324CF165405}" presName="Name0" presStyleCnt="0">
        <dgm:presLayoutVars>
          <dgm:chMax val="7"/>
          <dgm:chPref val="7"/>
          <dgm:dir/>
        </dgm:presLayoutVars>
      </dgm:prSet>
      <dgm:spPr/>
      <dgm:t>
        <a:bodyPr/>
        <a:lstStyle/>
        <a:p>
          <a:endParaRPr lang="it-IT"/>
        </a:p>
      </dgm:t>
    </dgm:pt>
    <dgm:pt modelId="{AF792F8E-BA67-9443-8AB7-089A2F9060E8}" type="pres">
      <dgm:prSet presAssocID="{C39D4EDA-BDB6-F54B-83F8-B324CF165405}" presName="dot1" presStyleLbl="alignNode1" presStyleIdx="0" presStyleCnt="12"/>
      <dgm:spPr/>
      <dgm:t>
        <a:bodyPr/>
        <a:lstStyle/>
        <a:p>
          <a:endParaRPr lang="it-IT"/>
        </a:p>
      </dgm:t>
    </dgm:pt>
    <dgm:pt modelId="{E8C0A85A-2072-2A41-958D-1FEB2C895AF2}" type="pres">
      <dgm:prSet presAssocID="{C39D4EDA-BDB6-F54B-83F8-B324CF165405}" presName="dot2" presStyleLbl="alignNode1" presStyleIdx="1" presStyleCnt="12"/>
      <dgm:spPr/>
      <dgm:t>
        <a:bodyPr/>
        <a:lstStyle/>
        <a:p>
          <a:endParaRPr lang="it-IT"/>
        </a:p>
      </dgm:t>
    </dgm:pt>
    <dgm:pt modelId="{B96AFECE-C049-B84B-997B-D623939E6962}" type="pres">
      <dgm:prSet presAssocID="{C39D4EDA-BDB6-F54B-83F8-B324CF165405}" presName="dot3" presStyleLbl="alignNode1" presStyleIdx="2" presStyleCnt="12"/>
      <dgm:spPr/>
      <dgm:t>
        <a:bodyPr/>
        <a:lstStyle/>
        <a:p>
          <a:endParaRPr lang="it-IT"/>
        </a:p>
      </dgm:t>
    </dgm:pt>
    <dgm:pt modelId="{6971CD65-6662-5641-B612-170583704478}" type="pres">
      <dgm:prSet presAssocID="{C39D4EDA-BDB6-F54B-83F8-B324CF165405}" presName="dot4" presStyleLbl="alignNode1" presStyleIdx="3" presStyleCnt="12"/>
      <dgm:spPr/>
      <dgm:t>
        <a:bodyPr/>
        <a:lstStyle/>
        <a:p>
          <a:endParaRPr lang="it-IT"/>
        </a:p>
      </dgm:t>
    </dgm:pt>
    <dgm:pt modelId="{7C635E33-2FF5-2E46-A7A2-EB153A9174B4}" type="pres">
      <dgm:prSet presAssocID="{C39D4EDA-BDB6-F54B-83F8-B324CF165405}" presName="dot5" presStyleLbl="alignNode1" presStyleIdx="4" presStyleCnt="12"/>
      <dgm:spPr/>
      <dgm:t>
        <a:bodyPr/>
        <a:lstStyle/>
        <a:p>
          <a:endParaRPr lang="it-IT"/>
        </a:p>
      </dgm:t>
    </dgm:pt>
    <dgm:pt modelId="{9A55CFBA-A1CD-7846-876D-65DBB3D5FD72}" type="pres">
      <dgm:prSet presAssocID="{C39D4EDA-BDB6-F54B-83F8-B324CF165405}" presName="dotArrow1" presStyleLbl="alignNode1" presStyleIdx="5" presStyleCnt="12"/>
      <dgm:spPr/>
      <dgm:t>
        <a:bodyPr/>
        <a:lstStyle/>
        <a:p>
          <a:endParaRPr lang="it-IT"/>
        </a:p>
      </dgm:t>
    </dgm:pt>
    <dgm:pt modelId="{F81471FF-4AE0-4C4D-93B0-F02387A9C880}" type="pres">
      <dgm:prSet presAssocID="{C39D4EDA-BDB6-F54B-83F8-B324CF165405}" presName="dotArrow2" presStyleLbl="alignNode1" presStyleIdx="6" presStyleCnt="12"/>
      <dgm:spPr/>
      <dgm:t>
        <a:bodyPr/>
        <a:lstStyle/>
        <a:p>
          <a:endParaRPr lang="it-IT"/>
        </a:p>
      </dgm:t>
    </dgm:pt>
    <dgm:pt modelId="{D9E5B3D0-72D7-9A4A-A646-F1286B9784EE}" type="pres">
      <dgm:prSet presAssocID="{C39D4EDA-BDB6-F54B-83F8-B324CF165405}" presName="dotArrow3" presStyleLbl="alignNode1" presStyleIdx="7" presStyleCnt="12"/>
      <dgm:spPr/>
      <dgm:t>
        <a:bodyPr/>
        <a:lstStyle/>
        <a:p>
          <a:endParaRPr lang="it-IT"/>
        </a:p>
      </dgm:t>
    </dgm:pt>
    <dgm:pt modelId="{6C0E905F-6C8E-5B45-8B68-94A7362B11C6}" type="pres">
      <dgm:prSet presAssocID="{C39D4EDA-BDB6-F54B-83F8-B324CF165405}" presName="dotArrow4" presStyleLbl="alignNode1" presStyleIdx="8" presStyleCnt="12"/>
      <dgm:spPr/>
      <dgm:t>
        <a:bodyPr/>
        <a:lstStyle/>
        <a:p>
          <a:endParaRPr lang="it-IT"/>
        </a:p>
      </dgm:t>
    </dgm:pt>
    <dgm:pt modelId="{E934A8B0-81BC-E544-9993-F0FE61332207}" type="pres">
      <dgm:prSet presAssocID="{C39D4EDA-BDB6-F54B-83F8-B324CF165405}" presName="dotArrow5" presStyleLbl="alignNode1" presStyleIdx="9" presStyleCnt="12"/>
      <dgm:spPr/>
      <dgm:t>
        <a:bodyPr/>
        <a:lstStyle/>
        <a:p>
          <a:endParaRPr lang="it-IT"/>
        </a:p>
      </dgm:t>
    </dgm:pt>
    <dgm:pt modelId="{4CEB38A5-5720-AC41-ABCF-B803AE0A5546}" type="pres">
      <dgm:prSet presAssocID="{C39D4EDA-BDB6-F54B-83F8-B324CF165405}" presName="dotArrow6" presStyleLbl="alignNode1" presStyleIdx="10" presStyleCnt="12"/>
      <dgm:spPr/>
      <dgm:t>
        <a:bodyPr/>
        <a:lstStyle/>
        <a:p>
          <a:endParaRPr lang="it-IT"/>
        </a:p>
      </dgm:t>
    </dgm:pt>
    <dgm:pt modelId="{006FC0FF-A40A-4C45-B862-EB457997FC1F}" type="pres">
      <dgm:prSet presAssocID="{C39D4EDA-BDB6-F54B-83F8-B324CF165405}" presName="dotArrow7" presStyleLbl="alignNode1" presStyleIdx="11" presStyleCnt="12"/>
      <dgm:spPr/>
      <dgm:t>
        <a:bodyPr/>
        <a:lstStyle/>
        <a:p>
          <a:endParaRPr lang="it-IT"/>
        </a:p>
      </dgm:t>
    </dgm:pt>
    <dgm:pt modelId="{B3775952-1CA9-7E41-86AC-763191492C21}" type="pres">
      <dgm:prSet presAssocID="{8A592EB6-B3CB-544D-92A2-78330E6EF99A}" presName="parTx1" presStyleLbl="node1" presStyleIdx="0" presStyleCnt="3"/>
      <dgm:spPr/>
      <dgm:t>
        <a:bodyPr/>
        <a:lstStyle/>
        <a:p>
          <a:endParaRPr lang="it-IT"/>
        </a:p>
      </dgm:t>
    </dgm:pt>
    <dgm:pt modelId="{577B1EF4-889A-0A4C-A00A-482F3FA6CF2E}" type="pres">
      <dgm:prSet presAssocID="{C04674E1-AD78-A84C-9DF4-4F6375E72995}" presName="picture1" presStyleCnt="0"/>
      <dgm:spPr/>
      <dgm:t>
        <a:bodyPr/>
        <a:lstStyle/>
        <a:p>
          <a:endParaRPr lang="it-IT"/>
        </a:p>
      </dgm:t>
    </dgm:pt>
    <dgm:pt modelId="{B5E9371A-EFAB-5946-BF40-510B5B1A04BC}" type="pres">
      <dgm:prSet presAssocID="{C04674E1-AD78-A84C-9DF4-4F6375E72995}" presName="imageRepeatNode" presStyleLbl="fgImgPlace1" presStyleIdx="0" presStyleCnt="3"/>
      <dgm:spPr/>
      <dgm:t>
        <a:bodyPr/>
        <a:lstStyle/>
        <a:p>
          <a:endParaRPr lang="it-IT"/>
        </a:p>
      </dgm:t>
    </dgm:pt>
    <dgm:pt modelId="{7D1252F3-0231-7041-A3B7-9195D432D0CC}" type="pres">
      <dgm:prSet presAssocID="{BC2BE20C-C027-8E43-A5FC-E7D6C48A3824}" presName="parTx2" presStyleLbl="node1" presStyleIdx="1" presStyleCnt="3"/>
      <dgm:spPr/>
      <dgm:t>
        <a:bodyPr/>
        <a:lstStyle/>
        <a:p>
          <a:endParaRPr lang="it-IT"/>
        </a:p>
      </dgm:t>
    </dgm:pt>
    <dgm:pt modelId="{B67BB4D2-5E26-794D-93CB-6C885217C7FE}" type="pres">
      <dgm:prSet presAssocID="{FEF6FE3B-9821-5442-83CD-770D86440F6C}" presName="picture2" presStyleCnt="0"/>
      <dgm:spPr/>
      <dgm:t>
        <a:bodyPr/>
        <a:lstStyle/>
        <a:p>
          <a:endParaRPr lang="it-IT"/>
        </a:p>
      </dgm:t>
    </dgm:pt>
    <dgm:pt modelId="{F9DDA3AB-1439-AE43-889F-DA711C4A96F9}" type="pres">
      <dgm:prSet presAssocID="{FEF6FE3B-9821-5442-83CD-770D86440F6C}" presName="imageRepeatNode" presStyleLbl="fgImgPlace1" presStyleIdx="1" presStyleCnt="3"/>
      <dgm:spPr/>
      <dgm:t>
        <a:bodyPr/>
        <a:lstStyle/>
        <a:p>
          <a:endParaRPr lang="it-IT"/>
        </a:p>
      </dgm:t>
    </dgm:pt>
    <dgm:pt modelId="{05D5EBEE-E2EE-2B44-8E46-1F890DAE24E2}" type="pres">
      <dgm:prSet presAssocID="{44555E5D-DBE9-2D47-B6E5-010B795606A0}" presName="parTx3" presStyleLbl="node1" presStyleIdx="2" presStyleCnt="3"/>
      <dgm:spPr/>
      <dgm:t>
        <a:bodyPr/>
        <a:lstStyle/>
        <a:p>
          <a:endParaRPr lang="it-IT"/>
        </a:p>
      </dgm:t>
    </dgm:pt>
    <dgm:pt modelId="{1AF822C3-BE06-E542-9EA3-3111DD27722C}" type="pres">
      <dgm:prSet presAssocID="{C3BEE1FF-9AF1-CF45-8461-4FCB647C20D4}" presName="picture3" presStyleCnt="0"/>
      <dgm:spPr/>
      <dgm:t>
        <a:bodyPr/>
        <a:lstStyle/>
        <a:p>
          <a:endParaRPr lang="it-IT"/>
        </a:p>
      </dgm:t>
    </dgm:pt>
    <dgm:pt modelId="{29A06282-6280-C74B-98E8-7C17A5D1B2AF}" type="pres">
      <dgm:prSet presAssocID="{C3BEE1FF-9AF1-CF45-8461-4FCB647C20D4}" presName="imageRepeatNode" presStyleLbl="fgImgPlace1" presStyleIdx="2" presStyleCnt="3"/>
      <dgm:spPr/>
      <dgm:t>
        <a:bodyPr/>
        <a:lstStyle/>
        <a:p>
          <a:endParaRPr lang="it-IT"/>
        </a:p>
      </dgm:t>
    </dgm:pt>
  </dgm:ptLst>
  <dgm:cxnLst>
    <dgm:cxn modelId="{00FCCAAE-4014-DC44-8E70-0C0D37E5C9B4}" type="presOf" srcId="{C3BEE1FF-9AF1-CF45-8461-4FCB647C20D4}" destId="{29A06282-6280-C74B-98E8-7C17A5D1B2AF}" srcOrd="0" destOrd="0" presId="urn:microsoft.com/office/officeart/2008/layout/AscendingPictureAccentProcess"/>
    <dgm:cxn modelId="{BBC9EC34-0261-CE46-96BC-5FB39DA2FB86}" srcId="{C39D4EDA-BDB6-F54B-83F8-B324CF165405}" destId="{44555E5D-DBE9-2D47-B6E5-010B795606A0}" srcOrd="2" destOrd="0" parTransId="{907BF78A-1C70-0C44-B6B8-F38890D31781}" sibTransId="{C3BEE1FF-9AF1-CF45-8461-4FCB647C20D4}"/>
    <dgm:cxn modelId="{96FBF835-7547-9242-919D-5057CF68D384}" type="presOf" srcId="{C39D4EDA-BDB6-F54B-83F8-B324CF165405}" destId="{EE4690C7-EB39-0646-A2E9-0D21B0EE6303}" srcOrd="0" destOrd="0" presId="urn:microsoft.com/office/officeart/2008/layout/AscendingPictureAccentProcess"/>
    <dgm:cxn modelId="{15210D9B-6329-5A4C-9063-802FF73AD4D1}" type="presOf" srcId="{44555E5D-DBE9-2D47-B6E5-010B795606A0}" destId="{05D5EBEE-E2EE-2B44-8E46-1F890DAE24E2}" srcOrd="0" destOrd="0" presId="urn:microsoft.com/office/officeart/2008/layout/AscendingPictureAccentProcess"/>
    <dgm:cxn modelId="{6343A200-6B30-2D44-A9CC-8678D35A6860}" type="presOf" srcId="{C04674E1-AD78-A84C-9DF4-4F6375E72995}" destId="{B5E9371A-EFAB-5946-BF40-510B5B1A04BC}" srcOrd="0" destOrd="0" presId="urn:microsoft.com/office/officeart/2008/layout/AscendingPictureAccentProcess"/>
    <dgm:cxn modelId="{47D1E3C6-FAB2-364A-B80C-AC125DB4FE38}" type="presOf" srcId="{BC2BE20C-C027-8E43-A5FC-E7D6C48A3824}" destId="{7D1252F3-0231-7041-A3B7-9195D432D0CC}" srcOrd="0" destOrd="0" presId="urn:microsoft.com/office/officeart/2008/layout/AscendingPictureAccentProcess"/>
    <dgm:cxn modelId="{714DC56C-9D9D-9C49-84A1-F5125F662C62}" type="presOf" srcId="{8A592EB6-B3CB-544D-92A2-78330E6EF99A}" destId="{B3775952-1CA9-7E41-86AC-763191492C21}" srcOrd="0" destOrd="0" presId="urn:microsoft.com/office/officeart/2008/layout/AscendingPictureAccentProcess"/>
    <dgm:cxn modelId="{2ACC8949-4217-2545-B0D2-B3A8DBAA178A}" srcId="{C39D4EDA-BDB6-F54B-83F8-B324CF165405}" destId="{BC2BE20C-C027-8E43-A5FC-E7D6C48A3824}" srcOrd="1" destOrd="0" parTransId="{6CBDDE59-11EB-F44B-80E1-5C74307FD486}" sibTransId="{FEF6FE3B-9821-5442-83CD-770D86440F6C}"/>
    <dgm:cxn modelId="{732ADAB6-4160-8045-B140-6B12ED00F349}" srcId="{C39D4EDA-BDB6-F54B-83F8-B324CF165405}" destId="{8A592EB6-B3CB-544D-92A2-78330E6EF99A}" srcOrd="0" destOrd="0" parTransId="{EDAF65B0-B3C6-524C-9B6A-EC557F8272E8}" sibTransId="{C04674E1-AD78-A84C-9DF4-4F6375E72995}"/>
    <dgm:cxn modelId="{055AB216-CB32-BE42-A636-30040A45543B}" type="presOf" srcId="{FEF6FE3B-9821-5442-83CD-770D86440F6C}" destId="{F9DDA3AB-1439-AE43-889F-DA711C4A96F9}" srcOrd="0" destOrd="0" presId="urn:microsoft.com/office/officeart/2008/layout/AscendingPictureAccentProcess"/>
    <dgm:cxn modelId="{5A799EAA-4B8B-EE44-B95A-CEF5AC92665D}" type="presParOf" srcId="{EE4690C7-EB39-0646-A2E9-0D21B0EE6303}" destId="{AF792F8E-BA67-9443-8AB7-089A2F9060E8}" srcOrd="0" destOrd="0" presId="urn:microsoft.com/office/officeart/2008/layout/AscendingPictureAccentProcess"/>
    <dgm:cxn modelId="{1BA0B92B-7CB5-324F-8C2D-8441EF60AC16}" type="presParOf" srcId="{EE4690C7-EB39-0646-A2E9-0D21B0EE6303}" destId="{E8C0A85A-2072-2A41-958D-1FEB2C895AF2}" srcOrd="1" destOrd="0" presId="urn:microsoft.com/office/officeart/2008/layout/AscendingPictureAccentProcess"/>
    <dgm:cxn modelId="{E38B16EC-2406-354E-BB6F-4C51DB8722CA}" type="presParOf" srcId="{EE4690C7-EB39-0646-A2E9-0D21B0EE6303}" destId="{B96AFECE-C049-B84B-997B-D623939E6962}" srcOrd="2" destOrd="0" presId="urn:microsoft.com/office/officeart/2008/layout/AscendingPictureAccentProcess"/>
    <dgm:cxn modelId="{6424388B-47E2-F042-805B-4EB0FF8E56A9}" type="presParOf" srcId="{EE4690C7-EB39-0646-A2E9-0D21B0EE6303}" destId="{6971CD65-6662-5641-B612-170583704478}" srcOrd="3" destOrd="0" presId="urn:microsoft.com/office/officeart/2008/layout/AscendingPictureAccentProcess"/>
    <dgm:cxn modelId="{AC14A91A-9D5D-704E-9BB6-0ADCE86BEC5D}" type="presParOf" srcId="{EE4690C7-EB39-0646-A2E9-0D21B0EE6303}" destId="{7C635E33-2FF5-2E46-A7A2-EB153A9174B4}" srcOrd="4" destOrd="0" presId="urn:microsoft.com/office/officeart/2008/layout/AscendingPictureAccentProcess"/>
    <dgm:cxn modelId="{01353C02-EEBC-E147-B539-49632C82845B}" type="presParOf" srcId="{EE4690C7-EB39-0646-A2E9-0D21B0EE6303}" destId="{9A55CFBA-A1CD-7846-876D-65DBB3D5FD72}" srcOrd="5" destOrd="0" presId="urn:microsoft.com/office/officeart/2008/layout/AscendingPictureAccentProcess"/>
    <dgm:cxn modelId="{5604F7E2-5E15-EB46-AFB2-6E2804340988}" type="presParOf" srcId="{EE4690C7-EB39-0646-A2E9-0D21B0EE6303}" destId="{F81471FF-4AE0-4C4D-93B0-F02387A9C880}" srcOrd="6" destOrd="0" presId="urn:microsoft.com/office/officeart/2008/layout/AscendingPictureAccentProcess"/>
    <dgm:cxn modelId="{A929D048-033F-704F-8B1A-F889B1FF5AFC}" type="presParOf" srcId="{EE4690C7-EB39-0646-A2E9-0D21B0EE6303}" destId="{D9E5B3D0-72D7-9A4A-A646-F1286B9784EE}" srcOrd="7" destOrd="0" presId="urn:microsoft.com/office/officeart/2008/layout/AscendingPictureAccentProcess"/>
    <dgm:cxn modelId="{E45CA9C1-6F73-D341-84FE-0173D4448B14}" type="presParOf" srcId="{EE4690C7-EB39-0646-A2E9-0D21B0EE6303}" destId="{6C0E905F-6C8E-5B45-8B68-94A7362B11C6}" srcOrd="8" destOrd="0" presId="urn:microsoft.com/office/officeart/2008/layout/AscendingPictureAccentProcess"/>
    <dgm:cxn modelId="{0C85CD16-E799-E544-8CF2-FCF325EBDAE4}" type="presParOf" srcId="{EE4690C7-EB39-0646-A2E9-0D21B0EE6303}" destId="{E934A8B0-81BC-E544-9993-F0FE61332207}" srcOrd="9" destOrd="0" presId="urn:microsoft.com/office/officeart/2008/layout/AscendingPictureAccentProcess"/>
    <dgm:cxn modelId="{357E56DA-37A7-7744-9B63-29D8877B8795}" type="presParOf" srcId="{EE4690C7-EB39-0646-A2E9-0D21B0EE6303}" destId="{4CEB38A5-5720-AC41-ABCF-B803AE0A5546}" srcOrd="10" destOrd="0" presId="urn:microsoft.com/office/officeart/2008/layout/AscendingPictureAccentProcess"/>
    <dgm:cxn modelId="{543A1E03-C782-9A42-AEF4-DF3AEDD9F403}" type="presParOf" srcId="{EE4690C7-EB39-0646-A2E9-0D21B0EE6303}" destId="{006FC0FF-A40A-4C45-B862-EB457997FC1F}" srcOrd="11" destOrd="0" presId="urn:microsoft.com/office/officeart/2008/layout/AscendingPictureAccentProcess"/>
    <dgm:cxn modelId="{021FF18A-2FF8-6046-BCEB-9839F80296F5}" type="presParOf" srcId="{EE4690C7-EB39-0646-A2E9-0D21B0EE6303}" destId="{B3775952-1CA9-7E41-86AC-763191492C21}" srcOrd="12" destOrd="0" presId="urn:microsoft.com/office/officeart/2008/layout/AscendingPictureAccentProcess"/>
    <dgm:cxn modelId="{0DBB73BB-99DB-694A-8925-2549E14F7316}" type="presParOf" srcId="{EE4690C7-EB39-0646-A2E9-0D21B0EE6303}" destId="{577B1EF4-889A-0A4C-A00A-482F3FA6CF2E}" srcOrd="13" destOrd="0" presId="urn:microsoft.com/office/officeart/2008/layout/AscendingPictureAccentProcess"/>
    <dgm:cxn modelId="{C772453A-0086-734D-9086-95B766DE5A54}" type="presParOf" srcId="{577B1EF4-889A-0A4C-A00A-482F3FA6CF2E}" destId="{B5E9371A-EFAB-5946-BF40-510B5B1A04BC}" srcOrd="0" destOrd="0" presId="urn:microsoft.com/office/officeart/2008/layout/AscendingPictureAccentProcess"/>
    <dgm:cxn modelId="{4F35186F-0400-3747-B003-FC306E18FFE5}" type="presParOf" srcId="{EE4690C7-EB39-0646-A2E9-0D21B0EE6303}" destId="{7D1252F3-0231-7041-A3B7-9195D432D0CC}" srcOrd="14" destOrd="0" presId="urn:microsoft.com/office/officeart/2008/layout/AscendingPictureAccentProcess"/>
    <dgm:cxn modelId="{20995070-0E92-9A41-B22D-0A4260414E3D}" type="presParOf" srcId="{EE4690C7-EB39-0646-A2E9-0D21B0EE6303}" destId="{B67BB4D2-5E26-794D-93CB-6C885217C7FE}" srcOrd="15" destOrd="0" presId="urn:microsoft.com/office/officeart/2008/layout/AscendingPictureAccentProcess"/>
    <dgm:cxn modelId="{4183DE33-245D-FA40-86EC-117CEE785B50}" type="presParOf" srcId="{B67BB4D2-5E26-794D-93CB-6C885217C7FE}" destId="{F9DDA3AB-1439-AE43-889F-DA711C4A96F9}" srcOrd="0" destOrd="0" presId="urn:microsoft.com/office/officeart/2008/layout/AscendingPictureAccentProcess"/>
    <dgm:cxn modelId="{68A15ABE-699B-964B-8A16-ED9F4962B1ED}" type="presParOf" srcId="{EE4690C7-EB39-0646-A2E9-0D21B0EE6303}" destId="{05D5EBEE-E2EE-2B44-8E46-1F890DAE24E2}" srcOrd="16" destOrd="0" presId="urn:microsoft.com/office/officeart/2008/layout/AscendingPictureAccentProcess"/>
    <dgm:cxn modelId="{1897EB5B-8D25-F749-B7F7-7F60E7A11A9E}" type="presParOf" srcId="{EE4690C7-EB39-0646-A2E9-0D21B0EE6303}" destId="{1AF822C3-BE06-E542-9EA3-3111DD27722C}" srcOrd="17" destOrd="0" presId="urn:microsoft.com/office/officeart/2008/layout/AscendingPictureAccentProcess"/>
    <dgm:cxn modelId="{970C1BC5-C791-E346-AAEA-BB9253068B52}" type="presParOf" srcId="{1AF822C3-BE06-E542-9EA3-3111DD27722C}" destId="{29A06282-6280-C74B-98E8-7C17A5D1B2AF}"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823FB10-5A84-0946-A4F8-2A2DE0B88D77}" type="doc">
      <dgm:prSet loTypeId="urn:microsoft.com/office/officeart/2005/8/layout/cycle7" loCatId="" qsTypeId="urn:microsoft.com/office/officeart/2005/8/quickstyle/simple5" qsCatId="simple" csTypeId="urn:microsoft.com/office/officeart/2005/8/colors/colorful2" csCatId="colorful" phldr="1"/>
      <dgm:spPr/>
      <dgm:t>
        <a:bodyPr/>
        <a:lstStyle/>
        <a:p>
          <a:endParaRPr lang="it-IT"/>
        </a:p>
      </dgm:t>
    </dgm:pt>
    <dgm:pt modelId="{321D1AFF-C1A7-5145-A1DD-B4E6C6E588C7}">
      <dgm:prSet phldrT="[Testo]" custT="1"/>
      <dgm:spPr/>
      <dgm:t>
        <a:bodyPr/>
        <a:lstStyle/>
        <a:p>
          <a:r>
            <a:rPr lang="it-IT" sz="1100" dirty="0" smtClean="0"/>
            <a:t>Rende semplice il controllo dei progressi degli studenti</a:t>
          </a:r>
          <a:endParaRPr lang="it-IT" sz="1100" dirty="0"/>
        </a:p>
      </dgm:t>
    </dgm:pt>
    <dgm:pt modelId="{FB0D4CFF-8E8F-BF4F-80F4-CF75DD2309A0}" type="parTrans" cxnId="{ABE41DA9-50D6-CE47-9272-5FC1358B13A2}">
      <dgm:prSet/>
      <dgm:spPr/>
      <dgm:t>
        <a:bodyPr/>
        <a:lstStyle/>
        <a:p>
          <a:endParaRPr lang="it-IT"/>
        </a:p>
      </dgm:t>
    </dgm:pt>
    <dgm:pt modelId="{B2FC655D-6D1A-9541-A2A3-B74BED7415E3}" type="sibTrans" cxnId="{ABE41DA9-50D6-CE47-9272-5FC1358B13A2}">
      <dgm:prSet/>
      <dgm:spPr/>
      <dgm:t>
        <a:bodyPr/>
        <a:lstStyle/>
        <a:p>
          <a:endParaRPr lang="it-IT"/>
        </a:p>
      </dgm:t>
    </dgm:pt>
    <dgm:pt modelId="{D39DEF9E-F072-5945-B686-29DF944B4E60}">
      <dgm:prSet phldrT="[Testo]" custT="1"/>
      <dgm:spPr/>
      <dgm:t>
        <a:bodyPr/>
        <a:lstStyle/>
        <a:p>
          <a:r>
            <a:rPr lang="it-IT" sz="900" dirty="0" smtClean="0"/>
            <a:t/>
          </a:r>
          <a:br>
            <a:rPr lang="it-IT" sz="900" dirty="0" smtClean="0"/>
          </a:br>
          <a:r>
            <a:rPr lang="it-IT" sz="1000" dirty="0" smtClean="0"/>
            <a:t>Permette di attuare strategie per migliorare la comprensione degli argomenti e ridurre la confusione e la frustrazione dello studente nel comprendere gli argomenti spiegati</a:t>
          </a:r>
          <a:br>
            <a:rPr lang="it-IT" sz="1000" dirty="0" smtClean="0"/>
          </a:br>
          <a:endParaRPr lang="it-IT" sz="1000" dirty="0"/>
        </a:p>
      </dgm:t>
    </dgm:pt>
    <dgm:pt modelId="{80D58EAF-160E-BC44-91B0-EA57330E4AD1}" type="parTrans" cxnId="{5B2F2BA5-9D35-7041-97CF-50C0CFF39292}">
      <dgm:prSet/>
      <dgm:spPr/>
      <dgm:t>
        <a:bodyPr/>
        <a:lstStyle/>
        <a:p>
          <a:endParaRPr lang="it-IT"/>
        </a:p>
      </dgm:t>
    </dgm:pt>
    <dgm:pt modelId="{FC4FE6C7-EB4A-E940-AF2A-9387E551D685}" type="sibTrans" cxnId="{5B2F2BA5-9D35-7041-97CF-50C0CFF39292}">
      <dgm:prSet/>
      <dgm:spPr/>
      <dgm:t>
        <a:bodyPr/>
        <a:lstStyle/>
        <a:p>
          <a:endParaRPr lang="it-IT"/>
        </a:p>
      </dgm:t>
    </dgm:pt>
    <dgm:pt modelId="{271EE0EB-6F4C-0B4E-9A07-1B40C2CDF9D2}">
      <dgm:prSet custT="1"/>
      <dgm:spPr/>
      <dgm:t>
        <a:bodyPr/>
        <a:lstStyle/>
        <a:p>
          <a:r>
            <a:rPr lang="it-IT" sz="1100" dirty="0" smtClean="0"/>
            <a:t>Facilita ed agevola l’archiviazione dei dati, dei voti e dei badge</a:t>
          </a:r>
          <a:endParaRPr lang="it-IT" sz="1100" dirty="0"/>
        </a:p>
      </dgm:t>
    </dgm:pt>
    <dgm:pt modelId="{7BF949B1-D546-2F44-8DBA-633B9F04DE09}" type="parTrans" cxnId="{B6D9A354-3D24-A549-A93E-570442F02E49}">
      <dgm:prSet/>
      <dgm:spPr/>
      <dgm:t>
        <a:bodyPr/>
        <a:lstStyle/>
        <a:p>
          <a:endParaRPr lang="it-IT"/>
        </a:p>
      </dgm:t>
    </dgm:pt>
    <dgm:pt modelId="{5BE871E4-DDE0-A143-BC86-7865C46F13D8}" type="sibTrans" cxnId="{B6D9A354-3D24-A549-A93E-570442F02E49}">
      <dgm:prSet/>
      <dgm:spPr/>
      <dgm:t>
        <a:bodyPr/>
        <a:lstStyle/>
        <a:p>
          <a:endParaRPr lang="it-IT"/>
        </a:p>
      </dgm:t>
    </dgm:pt>
    <dgm:pt modelId="{854D07C0-15B5-7A48-A682-AC25FBE05881}">
      <dgm:prSet custT="1"/>
      <dgm:spPr/>
      <dgm:t>
        <a:bodyPr/>
        <a:lstStyle/>
        <a:p>
          <a:r>
            <a:rPr lang="it-IT" sz="1100" dirty="0" smtClean="0"/>
            <a:t>Permette un controllo ed un monitoraggio della classe  sempre costanti</a:t>
          </a:r>
          <a:endParaRPr lang="it-IT" sz="1100" dirty="0"/>
        </a:p>
      </dgm:t>
    </dgm:pt>
    <dgm:pt modelId="{D49E2D8A-C166-A84D-B85A-5E431BC1EB38}" type="parTrans" cxnId="{7E1030F3-B584-CC4F-8A49-131B49E4C7E8}">
      <dgm:prSet/>
      <dgm:spPr/>
      <dgm:t>
        <a:bodyPr/>
        <a:lstStyle/>
        <a:p>
          <a:endParaRPr lang="it-IT"/>
        </a:p>
      </dgm:t>
    </dgm:pt>
    <dgm:pt modelId="{ABC4A00F-B4EB-F14B-99AF-BCAFF5A71F0A}" type="sibTrans" cxnId="{7E1030F3-B584-CC4F-8A49-131B49E4C7E8}">
      <dgm:prSet/>
      <dgm:spPr/>
      <dgm:t>
        <a:bodyPr/>
        <a:lstStyle/>
        <a:p>
          <a:endParaRPr lang="it-IT"/>
        </a:p>
      </dgm:t>
    </dgm:pt>
    <dgm:pt modelId="{50634285-7815-0F43-92B9-E1DB596A5F1D}" type="pres">
      <dgm:prSet presAssocID="{D823FB10-5A84-0946-A4F8-2A2DE0B88D77}" presName="Name0" presStyleCnt="0">
        <dgm:presLayoutVars>
          <dgm:dir/>
          <dgm:resizeHandles val="exact"/>
        </dgm:presLayoutVars>
      </dgm:prSet>
      <dgm:spPr/>
      <dgm:t>
        <a:bodyPr/>
        <a:lstStyle/>
        <a:p>
          <a:endParaRPr lang="it-IT"/>
        </a:p>
      </dgm:t>
    </dgm:pt>
    <dgm:pt modelId="{CADFBAC6-D806-E848-9D6F-BB274967771D}" type="pres">
      <dgm:prSet presAssocID="{321D1AFF-C1A7-5145-A1DD-B4E6C6E588C7}" presName="node" presStyleLbl="node1" presStyleIdx="0" presStyleCnt="4" custScaleY="111152">
        <dgm:presLayoutVars>
          <dgm:bulletEnabled val="1"/>
        </dgm:presLayoutVars>
      </dgm:prSet>
      <dgm:spPr/>
      <dgm:t>
        <a:bodyPr/>
        <a:lstStyle/>
        <a:p>
          <a:endParaRPr lang="it-IT"/>
        </a:p>
      </dgm:t>
    </dgm:pt>
    <dgm:pt modelId="{B3A78A31-7535-EB44-8276-FF15FBA9A68A}" type="pres">
      <dgm:prSet presAssocID="{B2FC655D-6D1A-9541-A2A3-B74BED7415E3}" presName="sibTrans" presStyleLbl="sibTrans2D1" presStyleIdx="0" presStyleCnt="4"/>
      <dgm:spPr/>
      <dgm:t>
        <a:bodyPr/>
        <a:lstStyle/>
        <a:p>
          <a:endParaRPr lang="it-IT"/>
        </a:p>
      </dgm:t>
    </dgm:pt>
    <dgm:pt modelId="{9C5512F9-73E5-C244-B4AA-B02D2350D30A}" type="pres">
      <dgm:prSet presAssocID="{B2FC655D-6D1A-9541-A2A3-B74BED7415E3}" presName="connectorText" presStyleLbl="sibTrans2D1" presStyleIdx="0" presStyleCnt="4"/>
      <dgm:spPr/>
      <dgm:t>
        <a:bodyPr/>
        <a:lstStyle/>
        <a:p>
          <a:endParaRPr lang="it-IT"/>
        </a:p>
      </dgm:t>
    </dgm:pt>
    <dgm:pt modelId="{4808C7B3-9F0C-084D-8904-454E6090F271}" type="pres">
      <dgm:prSet presAssocID="{271EE0EB-6F4C-0B4E-9A07-1B40C2CDF9D2}" presName="node" presStyleLbl="node1" presStyleIdx="1" presStyleCnt="4" custScaleY="123341">
        <dgm:presLayoutVars>
          <dgm:bulletEnabled val="1"/>
        </dgm:presLayoutVars>
      </dgm:prSet>
      <dgm:spPr/>
      <dgm:t>
        <a:bodyPr/>
        <a:lstStyle/>
        <a:p>
          <a:endParaRPr lang="it-IT"/>
        </a:p>
      </dgm:t>
    </dgm:pt>
    <dgm:pt modelId="{29CED00A-431B-8A4C-BE77-7EAB440CF6CE}" type="pres">
      <dgm:prSet presAssocID="{5BE871E4-DDE0-A143-BC86-7865C46F13D8}" presName="sibTrans" presStyleLbl="sibTrans2D1" presStyleIdx="1" presStyleCnt="4"/>
      <dgm:spPr/>
      <dgm:t>
        <a:bodyPr/>
        <a:lstStyle/>
        <a:p>
          <a:endParaRPr lang="it-IT"/>
        </a:p>
      </dgm:t>
    </dgm:pt>
    <dgm:pt modelId="{6CC01FB1-6821-DF43-A066-CC01A0425CE1}" type="pres">
      <dgm:prSet presAssocID="{5BE871E4-DDE0-A143-BC86-7865C46F13D8}" presName="connectorText" presStyleLbl="sibTrans2D1" presStyleIdx="1" presStyleCnt="4"/>
      <dgm:spPr/>
      <dgm:t>
        <a:bodyPr/>
        <a:lstStyle/>
        <a:p>
          <a:endParaRPr lang="it-IT"/>
        </a:p>
      </dgm:t>
    </dgm:pt>
    <dgm:pt modelId="{AC44C355-C44F-7C46-8176-CD237FB7A235}" type="pres">
      <dgm:prSet presAssocID="{854D07C0-15B5-7A48-A682-AC25FBE05881}" presName="node" presStyleLbl="node1" presStyleIdx="2" presStyleCnt="4" custRadScaleRad="95774" custRadScaleInc="-2291">
        <dgm:presLayoutVars>
          <dgm:bulletEnabled val="1"/>
        </dgm:presLayoutVars>
      </dgm:prSet>
      <dgm:spPr/>
      <dgm:t>
        <a:bodyPr/>
        <a:lstStyle/>
        <a:p>
          <a:endParaRPr lang="it-IT"/>
        </a:p>
      </dgm:t>
    </dgm:pt>
    <dgm:pt modelId="{72B4267C-F7B5-FF44-A527-386F1C05498A}" type="pres">
      <dgm:prSet presAssocID="{ABC4A00F-B4EB-F14B-99AF-BCAFF5A71F0A}" presName="sibTrans" presStyleLbl="sibTrans2D1" presStyleIdx="2" presStyleCnt="4"/>
      <dgm:spPr/>
      <dgm:t>
        <a:bodyPr/>
        <a:lstStyle/>
        <a:p>
          <a:endParaRPr lang="it-IT"/>
        </a:p>
      </dgm:t>
    </dgm:pt>
    <dgm:pt modelId="{187557E4-3D26-3040-B20C-8BE96598EBEC}" type="pres">
      <dgm:prSet presAssocID="{ABC4A00F-B4EB-F14B-99AF-BCAFF5A71F0A}" presName="connectorText" presStyleLbl="sibTrans2D1" presStyleIdx="2" presStyleCnt="4"/>
      <dgm:spPr/>
      <dgm:t>
        <a:bodyPr/>
        <a:lstStyle/>
        <a:p>
          <a:endParaRPr lang="it-IT"/>
        </a:p>
      </dgm:t>
    </dgm:pt>
    <dgm:pt modelId="{7D7CF0C0-4D28-294C-ACCE-C235EA757A79}" type="pres">
      <dgm:prSet presAssocID="{D39DEF9E-F072-5945-B686-29DF944B4E60}" presName="node" presStyleLbl="node1" presStyleIdx="3" presStyleCnt="4" custScaleY="107871">
        <dgm:presLayoutVars>
          <dgm:bulletEnabled val="1"/>
        </dgm:presLayoutVars>
      </dgm:prSet>
      <dgm:spPr/>
      <dgm:t>
        <a:bodyPr/>
        <a:lstStyle/>
        <a:p>
          <a:endParaRPr lang="it-IT"/>
        </a:p>
      </dgm:t>
    </dgm:pt>
    <dgm:pt modelId="{FD936CB5-EF79-A545-8651-35F9E4D3780B}" type="pres">
      <dgm:prSet presAssocID="{FC4FE6C7-EB4A-E940-AF2A-9387E551D685}" presName="sibTrans" presStyleLbl="sibTrans2D1" presStyleIdx="3" presStyleCnt="4"/>
      <dgm:spPr/>
      <dgm:t>
        <a:bodyPr/>
        <a:lstStyle/>
        <a:p>
          <a:endParaRPr lang="it-IT"/>
        </a:p>
      </dgm:t>
    </dgm:pt>
    <dgm:pt modelId="{D3D1B283-DEA1-7543-AB65-A9463369C107}" type="pres">
      <dgm:prSet presAssocID="{FC4FE6C7-EB4A-E940-AF2A-9387E551D685}" presName="connectorText" presStyleLbl="sibTrans2D1" presStyleIdx="3" presStyleCnt="4"/>
      <dgm:spPr/>
      <dgm:t>
        <a:bodyPr/>
        <a:lstStyle/>
        <a:p>
          <a:endParaRPr lang="it-IT"/>
        </a:p>
      </dgm:t>
    </dgm:pt>
  </dgm:ptLst>
  <dgm:cxnLst>
    <dgm:cxn modelId="{0C30554B-E886-FC40-AD88-9A3F719FD776}" type="presOf" srcId="{B2FC655D-6D1A-9541-A2A3-B74BED7415E3}" destId="{B3A78A31-7535-EB44-8276-FF15FBA9A68A}" srcOrd="0" destOrd="0" presId="urn:microsoft.com/office/officeart/2005/8/layout/cycle7"/>
    <dgm:cxn modelId="{C8B34FE3-EC6C-E449-9BA6-4F7803FC29B9}" type="presOf" srcId="{D823FB10-5A84-0946-A4F8-2A2DE0B88D77}" destId="{50634285-7815-0F43-92B9-E1DB596A5F1D}" srcOrd="0" destOrd="0" presId="urn:microsoft.com/office/officeart/2005/8/layout/cycle7"/>
    <dgm:cxn modelId="{977E0012-E089-274C-A66B-6A6C7D59734C}" type="presOf" srcId="{5BE871E4-DDE0-A143-BC86-7865C46F13D8}" destId="{29CED00A-431B-8A4C-BE77-7EAB440CF6CE}" srcOrd="0" destOrd="0" presId="urn:microsoft.com/office/officeart/2005/8/layout/cycle7"/>
    <dgm:cxn modelId="{CC6CA247-87E6-E140-A8AF-902DBE38D8FD}" type="presOf" srcId="{FC4FE6C7-EB4A-E940-AF2A-9387E551D685}" destId="{FD936CB5-EF79-A545-8651-35F9E4D3780B}" srcOrd="0" destOrd="0" presId="urn:microsoft.com/office/officeart/2005/8/layout/cycle7"/>
    <dgm:cxn modelId="{D3A1C825-B4B5-FD40-BF7B-8C842448837F}" type="presOf" srcId="{ABC4A00F-B4EB-F14B-99AF-BCAFF5A71F0A}" destId="{187557E4-3D26-3040-B20C-8BE96598EBEC}" srcOrd="1" destOrd="0" presId="urn:microsoft.com/office/officeart/2005/8/layout/cycle7"/>
    <dgm:cxn modelId="{5B2F2BA5-9D35-7041-97CF-50C0CFF39292}" srcId="{D823FB10-5A84-0946-A4F8-2A2DE0B88D77}" destId="{D39DEF9E-F072-5945-B686-29DF944B4E60}" srcOrd="3" destOrd="0" parTransId="{80D58EAF-160E-BC44-91B0-EA57330E4AD1}" sibTransId="{FC4FE6C7-EB4A-E940-AF2A-9387E551D685}"/>
    <dgm:cxn modelId="{7E1030F3-B584-CC4F-8A49-131B49E4C7E8}" srcId="{D823FB10-5A84-0946-A4F8-2A2DE0B88D77}" destId="{854D07C0-15B5-7A48-A682-AC25FBE05881}" srcOrd="2" destOrd="0" parTransId="{D49E2D8A-C166-A84D-B85A-5E431BC1EB38}" sibTransId="{ABC4A00F-B4EB-F14B-99AF-BCAFF5A71F0A}"/>
    <dgm:cxn modelId="{A1CEDBC0-D941-6449-8669-EDD804B6CCA5}" type="presOf" srcId="{5BE871E4-DDE0-A143-BC86-7865C46F13D8}" destId="{6CC01FB1-6821-DF43-A066-CC01A0425CE1}" srcOrd="1" destOrd="0" presId="urn:microsoft.com/office/officeart/2005/8/layout/cycle7"/>
    <dgm:cxn modelId="{79E10C21-157A-6E46-AFE1-A9A2053BDF4B}" type="presOf" srcId="{321D1AFF-C1A7-5145-A1DD-B4E6C6E588C7}" destId="{CADFBAC6-D806-E848-9D6F-BB274967771D}" srcOrd="0" destOrd="0" presId="urn:microsoft.com/office/officeart/2005/8/layout/cycle7"/>
    <dgm:cxn modelId="{B6D9A354-3D24-A549-A93E-570442F02E49}" srcId="{D823FB10-5A84-0946-A4F8-2A2DE0B88D77}" destId="{271EE0EB-6F4C-0B4E-9A07-1B40C2CDF9D2}" srcOrd="1" destOrd="0" parTransId="{7BF949B1-D546-2F44-8DBA-633B9F04DE09}" sibTransId="{5BE871E4-DDE0-A143-BC86-7865C46F13D8}"/>
    <dgm:cxn modelId="{BD209854-53C8-6E47-83A4-AC27EEB78924}" type="presOf" srcId="{FC4FE6C7-EB4A-E940-AF2A-9387E551D685}" destId="{D3D1B283-DEA1-7543-AB65-A9463369C107}" srcOrd="1" destOrd="0" presId="urn:microsoft.com/office/officeart/2005/8/layout/cycle7"/>
    <dgm:cxn modelId="{881F6EE5-F292-044C-A585-357656A47707}" type="presOf" srcId="{ABC4A00F-B4EB-F14B-99AF-BCAFF5A71F0A}" destId="{72B4267C-F7B5-FF44-A527-386F1C05498A}" srcOrd="0" destOrd="0" presId="urn:microsoft.com/office/officeart/2005/8/layout/cycle7"/>
    <dgm:cxn modelId="{AF6DAEBA-DC5E-2C43-B064-1193C2EDFABC}" type="presOf" srcId="{D39DEF9E-F072-5945-B686-29DF944B4E60}" destId="{7D7CF0C0-4D28-294C-ACCE-C235EA757A79}" srcOrd="0" destOrd="0" presId="urn:microsoft.com/office/officeart/2005/8/layout/cycle7"/>
    <dgm:cxn modelId="{0872FB10-F782-044C-9A9A-0B7B1235D9FF}" type="presOf" srcId="{854D07C0-15B5-7A48-A682-AC25FBE05881}" destId="{AC44C355-C44F-7C46-8176-CD237FB7A235}" srcOrd="0" destOrd="0" presId="urn:microsoft.com/office/officeart/2005/8/layout/cycle7"/>
    <dgm:cxn modelId="{0CA601F5-48C4-D044-86E9-8F763C7B5024}" type="presOf" srcId="{271EE0EB-6F4C-0B4E-9A07-1B40C2CDF9D2}" destId="{4808C7B3-9F0C-084D-8904-454E6090F271}" srcOrd="0" destOrd="0" presId="urn:microsoft.com/office/officeart/2005/8/layout/cycle7"/>
    <dgm:cxn modelId="{1C1F6782-3C1F-1949-9BDE-6E944D8723ED}" type="presOf" srcId="{B2FC655D-6D1A-9541-A2A3-B74BED7415E3}" destId="{9C5512F9-73E5-C244-B4AA-B02D2350D30A}" srcOrd="1" destOrd="0" presId="urn:microsoft.com/office/officeart/2005/8/layout/cycle7"/>
    <dgm:cxn modelId="{ABE41DA9-50D6-CE47-9272-5FC1358B13A2}" srcId="{D823FB10-5A84-0946-A4F8-2A2DE0B88D77}" destId="{321D1AFF-C1A7-5145-A1DD-B4E6C6E588C7}" srcOrd="0" destOrd="0" parTransId="{FB0D4CFF-8E8F-BF4F-80F4-CF75DD2309A0}" sibTransId="{B2FC655D-6D1A-9541-A2A3-B74BED7415E3}"/>
    <dgm:cxn modelId="{BFA1128E-20A9-AB4E-AA45-075F250B4337}" type="presParOf" srcId="{50634285-7815-0F43-92B9-E1DB596A5F1D}" destId="{CADFBAC6-D806-E848-9D6F-BB274967771D}" srcOrd="0" destOrd="0" presId="urn:microsoft.com/office/officeart/2005/8/layout/cycle7"/>
    <dgm:cxn modelId="{7AF18E64-B358-5D48-80B4-0CFBD23CDAB8}" type="presParOf" srcId="{50634285-7815-0F43-92B9-E1DB596A5F1D}" destId="{B3A78A31-7535-EB44-8276-FF15FBA9A68A}" srcOrd="1" destOrd="0" presId="urn:microsoft.com/office/officeart/2005/8/layout/cycle7"/>
    <dgm:cxn modelId="{99DF2723-9E14-8A46-9371-840BADA34C0B}" type="presParOf" srcId="{B3A78A31-7535-EB44-8276-FF15FBA9A68A}" destId="{9C5512F9-73E5-C244-B4AA-B02D2350D30A}" srcOrd="0" destOrd="0" presId="urn:microsoft.com/office/officeart/2005/8/layout/cycle7"/>
    <dgm:cxn modelId="{F7F735DC-4DC6-6E4E-A080-C0019F388BEE}" type="presParOf" srcId="{50634285-7815-0F43-92B9-E1DB596A5F1D}" destId="{4808C7B3-9F0C-084D-8904-454E6090F271}" srcOrd="2" destOrd="0" presId="urn:microsoft.com/office/officeart/2005/8/layout/cycle7"/>
    <dgm:cxn modelId="{A1CB1DA5-114D-A641-BEE9-E6141D91AE90}" type="presParOf" srcId="{50634285-7815-0F43-92B9-E1DB596A5F1D}" destId="{29CED00A-431B-8A4C-BE77-7EAB440CF6CE}" srcOrd="3" destOrd="0" presId="urn:microsoft.com/office/officeart/2005/8/layout/cycle7"/>
    <dgm:cxn modelId="{1C927F74-72B0-5943-B148-CDB39E877832}" type="presParOf" srcId="{29CED00A-431B-8A4C-BE77-7EAB440CF6CE}" destId="{6CC01FB1-6821-DF43-A066-CC01A0425CE1}" srcOrd="0" destOrd="0" presId="urn:microsoft.com/office/officeart/2005/8/layout/cycle7"/>
    <dgm:cxn modelId="{C58331CD-34A2-AC40-9C94-67E2754F7656}" type="presParOf" srcId="{50634285-7815-0F43-92B9-E1DB596A5F1D}" destId="{AC44C355-C44F-7C46-8176-CD237FB7A235}" srcOrd="4" destOrd="0" presId="urn:microsoft.com/office/officeart/2005/8/layout/cycle7"/>
    <dgm:cxn modelId="{3C6FC39F-18B0-3E4E-BECE-E3124C95E4A1}" type="presParOf" srcId="{50634285-7815-0F43-92B9-E1DB596A5F1D}" destId="{72B4267C-F7B5-FF44-A527-386F1C05498A}" srcOrd="5" destOrd="0" presId="urn:microsoft.com/office/officeart/2005/8/layout/cycle7"/>
    <dgm:cxn modelId="{A509E3EB-6667-3649-BA4B-5159C8748A0E}" type="presParOf" srcId="{72B4267C-F7B5-FF44-A527-386F1C05498A}" destId="{187557E4-3D26-3040-B20C-8BE96598EBEC}" srcOrd="0" destOrd="0" presId="urn:microsoft.com/office/officeart/2005/8/layout/cycle7"/>
    <dgm:cxn modelId="{99E9CF5A-0F9C-F44B-A754-3D4B4D5295E8}" type="presParOf" srcId="{50634285-7815-0F43-92B9-E1DB596A5F1D}" destId="{7D7CF0C0-4D28-294C-ACCE-C235EA757A79}" srcOrd="6" destOrd="0" presId="urn:microsoft.com/office/officeart/2005/8/layout/cycle7"/>
    <dgm:cxn modelId="{696F9D24-C6A2-144B-A95F-049388D135D8}" type="presParOf" srcId="{50634285-7815-0F43-92B9-E1DB596A5F1D}" destId="{FD936CB5-EF79-A545-8651-35F9E4D3780B}" srcOrd="7" destOrd="0" presId="urn:microsoft.com/office/officeart/2005/8/layout/cycle7"/>
    <dgm:cxn modelId="{8CBF3E0E-5473-1542-9D83-190FDEF5916D}" type="presParOf" srcId="{FD936CB5-EF79-A545-8651-35F9E4D3780B}" destId="{D3D1B283-DEA1-7543-AB65-A9463369C107}"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506EEB2-8168-7B47-AB26-32C0A0E9B8C4}" type="doc">
      <dgm:prSet loTypeId="urn:microsoft.com/office/officeart/2005/8/layout/lProcess1" loCatId="" qsTypeId="urn:microsoft.com/office/officeart/2005/8/quickstyle/3D1" qsCatId="3D" csTypeId="urn:microsoft.com/office/officeart/2005/8/colors/accent1_2" csCatId="accent1" phldr="1"/>
      <dgm:spPr/>
      <dgm:t>
        <a:bodyPr/>
        <a:lstStyle/>
        <a:p>
          <a:endParaRPr lang="it-IT"/>
        </a:p>
      </dgm:t>
    </dgm:pt>
    <dgm:pt modelId="{25E1A6CB-1E95-CC49-9B8D-2B5CC99EC485}">
      <dgm:prSet phldrT="[Testo]"/>
      <dgm:spPr/>
      <dgm:t>
        <a:bodyPr/>
        <a:lstStyle/>
        <a:p>
          <a:r>
            <a:rPr lang="it-IT" dirty="0" smtClean="0"/>
            <a:t>Didattica Tradizionale (Aula)</a:t>
          </a:r>
          <a:endParaRPr lang="it-IT" dirty="0"/>
        </a:p>
      </dgm:t>
    </dgm:pt>
    <dgm:pt modelId="{64AF3D71-05E6-5A47-89F5-30FF7BF7948B}" type="parTrans" cxnId="{E1577E57-2078-1145-AE70-31BE134FD222}">
      <dgm:prSet/>
      <dgm:spPr/>
      <dgm:t>
        <a:bodyPr/>
        <a:lstStyle/>
        <a:p>
          <a:endParaRPr lang="it-IT"/>
        </a:p>
      </dgm:t>
    </dgm:pt>
    <dgm:pt modelId="{D8EB3BE3-CA77-0540-91B7-FE77870C5B1D}" type="sibTrans" cxnId="{E1577E57-2078-1145-AE70-31BE134FD222}">
      <dgm:prSet/>
      <dgm:spPr/>
      <dgm:t>
        <a:bodyPr/>
        <a:lstStyle/>
        <a:p>
          <a:endParaRPr lang="it-IT"/>
        </a:p>
      </dgm:t>
    </dgm:pt>
    <dgm:pt modelId="{6400E9D9-BE83-754C-AEAB-F6B5A28752CA}">
      <dgm:prSet phldrT="[Testo]"/>
      <dgm:spPr/>
      <dgm:t>
        <a:bodyPr/>
        <a:lstStyle/>
        <a:p>
          <a:r>
            <a:rPr lang="it-IT" dirty="0" smtClean="0"/>
            <a:t>Lavora sui gruppi	</a:t>
          </a:r>
          <a:endParaRPr lang="it-IT" dirty="0"/>
        </a:p>
      </dgm:t>
    </dgm:pt>
    <dgm:pt modelId="{74DDFAEF-CB15-5F47-83CB-79B2A481025E}" type="parTrans" cxnId="{3749D21A-2BBA-7F42-83FC-AD4E7661C81E}">
      <dgm:prSet/>
      <dgm:spPr/>
      <dgm:t>
        <a:bodyPr/>
        <a:lstStyle/>
        <a:p>
          <a:endParaRPr lang="it-IT"/>
        </a:p>
      </dgm:t>
    </dgm:pt>
    <dgm:pt modelId="{12284703-8F25-6C4C-85A5-0EFD5B363F6C}" type="sibTrans" cxnId="{3749D21A-2BBA-7F42-83FC-AD4E7661C81E}">
      <dgm:prSet/>
      <dgm:spPr/>
      <dgm:t>
        <a:bodyPr/>
        <a:lstStyle/>
        <a:p>
          <a:endParaRPr lang="it-IT"/>
        </a:p>
      </dgm:t>
    </dgm:pt>
    <dgm:pt modelId="{6F077CFF-73F1-4D43-955D-6A31A9AEE1CE}">
      <dgm:prSet phldrT="[Testo]"/>
      <dgm:spPr/>
      <dgm:t>
        <a:bodyPr/>
        <a:lstStyle/>
        <a:p>
          <a:pPr rtl="0"/>
          <a:r>
            <a:rPr lang="it-IT" smtClean="0"/>
            <a:t>Didattica in FAD (Rete)</a:t>
          </a:r>
          <a:endParaRPr lang="it-IT" dirty="0"/>
        </a:p>
      </dgm:t>
    </dgm:pt>
    <dgm:pt modelId="{823EFEA7-2EA6-1F41-8696-2C6180923AD3}" type="parTrans" cxnId="{4A33EF9B-74D4-DE45-954B-AFB18271F95F}">
      <dgm:prSet/>
      <dgm:spPr/>
      <dgm:t>
        <a:bodyPr/>
        <a:lstStyle/>
        <a:p>
          <a:endParaRPr lang="it-IT"/>
        </a:p>
      </dgm:t>
    </dgm:pt>
    <dgm:pt modelId="{69A3237C-1134-8A4F-B242-D29C50051333}" type="sibTrans" cxnId="{4A33EF9B-74D4-DE45-954B-AFB18271F95F}">
      <dgm:prSet/>
      <dgm:spPr/>
      <dgm:t>
        <a:bodyPr/>
        <a:lstStyle/>
        <a:p>
          <a:endParaRPr lang="it-IT"/>
        </a:p>
      </dgm:t>
    </dgm:pt>
    <dgm:pt modelId="{C87EB3F4-EC44-0243-A91F-B10DB877F9E7}">
      <dgm:prSet phldrT="[Testo]"/>
      <dgm:spPr/>
      <dgm:t>
        <a:bodyPr/>
        <a:lstStyle/>
        <a:p>
          <a:r>
            <a:rPr lang="it-IT" dirty="0" smtClean="0"/>
            <a:t>Autonomia dell’allievo</a:t>
          </a:r>
          <a:endParaRPr lang="it-IT" dirty="0"/>
        </a:p>
      </dgm:t>
    </dgm:pt>
    <dgm:pt modelId="{60EE7399-C71A-9A49-B84B-B9664437FACA}" type="parTrans" cxnId="{DEBAFC04-4C71-8D41-9F90-58C6E99BC1EA}">
      <dgm:prSet/>
      <dgm:spPr/>
      <dgm:t>
        <a:bodyPr/>
        <a:lstStyle/>
        <a:p>
          <a:endParaRPr lang="it-IT"/>
        </a:p>
      </dgm:t>
    </dgm:pt>
    <dgm:pt modelId="{11E940F6-EEE1-3848-9080-E551A70BCED9}" type="sibTrans" cxnId="{DEBAFC04-4C71-8D41-9F90-58C6E99BC1EA}">
      <dgm:prSet/>
      <dgm:spPr/>
      <dgm:t>
        <a:bodyPr/>
        <a:lstStyle/>
        <a:p>
          <a:endParaRPr lang="it-IT"/>
        </a:p>
      </dgm:t>
    </dgm:pt>
    <dgm:pt modelId="{5D1DEA3E-9314-1144-87CD-7839E4C745A7}">
      <dgm:prSet phldrT="[Testo]"/>
      <dgm:spPr/>
      <dgm:t>
        <a:bodyPr/>
        <a:lstStyle/>
        <a:p>
          <a:r>
            <a:rPr lang="it-IT" dirty="0" smtClean="0"/>
            <a:t>Lavora </a:t>
          </a:r>
          <a:r>
            <a:rPr lang="it-IT" dirty="0" err="1" smtClean="0"/>
            <a:t>sul’individuo</a:t>
          </a:r>
          <a:endParaRPr lang="it-IT" dirty="0"/>
        </a:p>
      </dgm:t>
    </dgm:pt>
    <dgm:pt modelId="{0E388BF3-7546-A14C-9549-A9E981A953AD}" type="parTrans" cxnId="{70A62996-9494-5A43-85A5-885E34E5BE23}">
      <dgm:prSet/>
      <dgm:spPr/>
      <dgm:t>
        <a:bodyPr/>
        <a:lstStyle/>
        <a:p>
          <a:endParaRPr lang="it-IT"/>
        </a:p>
      </dgm:t>
    </dgm:pt>
    <dgm:pt modelId="{0804E92C-56E8-0547-AE5A-0E235E054E66}" type="sibTrans" cxnId="{70A62996-9494-5A43-85A5-885E34E5BE23}">
      <dgm:prSet/>
      <dgm:spPr/>
      <dgm:t>
        <a:bodyPr/>
        <a:lstStyle/>
        <a:p>
          <a:endParaRPr lang="it-IT"/>
        </a:p>
      </dgm:t>
    </dgm:pt>
    <dgm:pt modelId="{B1EA2E40-EF3C-EC42-A699-527CAD1C47AB}">
      <dgm:prSet/>
      <dgm:spPr/>
      <dgm:t>
        <a:bodyPr/>
        <a:lstStyle/>
        <a:p>
          <a:r>
            <a:rPr lang="it-IT" dirty="0" smtClean="0"/>
            <a:t>Ascolto	</a:t>
          </a:r>
          <a:endParaRPr lang="it-IT" dirty="0"/>
        </a:p>
      </dgm:t>
    </dgm:pt>
    <dgm:pt modelId="{37D899B5-9E34-1842-889C-C0B8A2CA2416}" type="parTrans" cxnId="{6397B3D4-8FE5-134D-9EE4-DF667BF2EA3D}">
      <dgm:prSet/>
      <dgm:spPr/>
      <dgm:t>
        <a:bodyPr/>
        <a:lstStyle/>
        <a:p>
          <a:endParaRPr lang="it-IT"/>
        </a:p>
      </dgm:t>
    </dgm:pt>
    <dgm:pt modelId="{752D4295-EC0E-EF4F-9E65-EB7370B76164}" type="sibTrans" cxnId="{6397B3D4-8FE5-134D-9EE4-DF667BF2EA3D}">
      <dgm:prSet/>
      <dgm:spPr/>
      <dgm:t>
        <a:bodyPr/>
        <a:lstStyle/>
        <a:p>
          <a:endParaRPr lang="it-IT"/>
        </a:p>
      </dgm:t>
    </dgm:pt>
    <dgm:pt modelId="{DA4A3A23-4F52-2841-B462-BA366F7DC9A3}">
      <dgm:prSet/>
      <dgm:spPr/>
      <dgm:t>
        <a:bodyPr/>
        <a:lstStyle/>
        <a:p>
          <a:r>
            <a:rPr lang="it-IT" dirty="0" smtClean="0"/>
            <a:t>Rigidità</a:t>
          </a:r>
          <a:endParaRPr lang="it-IT" dirty="0"/>
        </a:p>
      </dgm:t>
    </dgm:pt>
    <dgm:pt modelId="{23D1AD8A-E872-DB45-B345-7FCFFAAFCD93}" type="parTrans" cxnId="{59D50553-A4A4-6A4F-A71B-1149ECD19838}">
      <dgm:prSet/>
      <dgm:spPr/>
      <dgm:t>
        <a:bodyPr/>
        <a:lstStyle/>
        <a:p>
          <a:endParaRPr lang="it-IT"/>
        </a:p>
      </dgm:t>
    </dgm:pt>
    <dgm:pt modelId="{AA6AA5E5-D2DD-8644-9E54-A2EF36E5CE1E}" type="sibTrans" cxnId="{59D50553-A4A4-6A4F-A71B-1149ECD19838}">
      <dgm:prSet/>
      <dgm:spPr/>
      <dgm:t>
        <a:bodyPr/>
        <a:lstStyle/>
        <a:p>
          <a:endParaRPr lang="it-IT"/>
        </a:p>
      </dgm:t>
    </dgm:pt>
    <dgm:pt modelId="{9318173C-DADD-524D-82DF-84DEFADDED8F}">
      <dgm:prSet/>
      <dgm:spPr/>
      <dgm:t>
        <a:bodyPr/>
        <a:lstStyle/>
        <a:p>
          <a:r>
            <a:rPr lang="it-IT" dirty="0" smtClean="0"/>
            <a:t>Partecipazione</a:t>
          </a:r>
          <a:endParaRPr lang="it-IT" dirty="0"/>
        </a:p>
      </dgm:t>
    </dgm:pt>
    <dgm:pt modelId="{34C2E658-496A-8347-BAB4-366DE227211D}" type="parTrans" cxnId="{8DAAC7A7-068F-6540-AB1E-02B2A86E56A0}">
      <dgm:prSet/>
      <dgm:spPr/>
      <dgm:t>
        <a:bodyPr/>
        <a:lstStyle/>
        <a:p>
          <a:endParaRPr lang="it-IT"/>
        </a:p>
      </dgm:t>
    </dgm:pt>
    <dgm:pt modelId="{7B0E5C9F-ADC2-3348-B23E-7A46C441D612}" type="sibTrans" cxnId="{8DAAC7A7-068F-6540-AB1E-02B2A86E56A0}">
      <dgm:prSet/>
      <dgm:spPr/>
      <dgm:t>
        <a:bodyPr/>
        <a:lstStyle/>
        <a:p>
          <a:endParaRPr lang="it-IT"/>
        </a:p>
      </dgm:t>
    </dgm:pt>
    <dgm:pt modelId="{AD93E2B9-8E8D-B94F-A48A-6B28D76D5574}">
      <dgm:prSet/>
      <dgm:spPr/>
      <dgm:t>
        <a:bodyPr/>
        <a:lstStyle/>
        <a:p>
          <a:r>
            <a:rPr lang="it-IT" dirty="0" smtClean="0"/>
            <a:t>Flessibilità</a:t>
          </a:r>
          <a:endParaRPr lang="it-IT" dirty="0"/>
        </a:p>
      </dgm:t>
    </dgm:pt>
    <dgm:pt modelId="{A757DE07-59B9-1D4A-9B65-F986620BCA26}" type="parTrans" cxnId="{4EB1C880-830A-1146-809D-6A8B8EFF7EFF}">
      <dgm:prSet/>
      <dgm:spPr/>
      <dgm:t>
        <a:bodyPr/>
        <a:lstStyle/>
        <a:p>
          <a:endParaRPr lang="it-IT"/>
        </a:p>
      </dgm:t>
    </dgm:pt>
    <dgm:pt modelId="{916DA6D8-B415-2F4D-8309-524302C2D4F0}" type="sibTrans" cxnId="{4EB1C880-830A-1146-809D-6A8B8EFF7EFF}">
      <dgm:prSet/>
      <dgm:spPr/>
      <dgm:t>
        <a:bodyPr/>
        <a:lstStyle/>
        <a:p>
          <a:endParaRPr lang="it-IT"/>
        </a:p>
      </dgm:t>
    </dgm:pt>
    <dgm:pt modelId="{4A02B55A-DD54-914E-8320-EB8506394772}">
      <dgm:prSet/>
      <dgm:spPr/>
      <dgm:t>
        <a:bodyPr/>
        <a:lstStyle/>
        <a:p>
          <a:r>
            <a:rPr lang="it-IT" dirty="0" smtClean="0"/>
            <a:t>Teoria	</a:t>
          </a:r>
          <a:endParaRPr lang="it-IT" dirty="0"/>
        </a:p>
      </dgm:t>
    </dgm:pt>
    <dgm:pt modelId="{3655BEC0-EF39-4043-BC83-DF1359C26055}" type="parTrans" cxnId="{2C540501-FE29-7B41-B13C-834800164527}">
      <dgm:prSet/>
      <dgm:spPr/>
      <dgm:t>
        <a:bodyPr/>
        <a:lstStyle/>
        <a:p>
          <a:endParaRPr lang="it-IT"/>
        </a:p>
      </dgm:t>
    </dgm:pt>
    <dgm:pt modelId="{3143938F-5706-5F41-96AA-B87A6FBBA9F7}" type="sibTrans" cxnId="{2C540501-FE29-7B41-B13C-834800164527}">
      <dgm:prSet/>
      <dgm:spPr/>
      <dgm:t>
        <a:bodyPr/>
        <a:lstStyle/>
        <a:p>
          <a:endParaRPr lang="it-IT"/>
        </a:p>
      </dgm:t>
    </dgm:pt>
    <dgm:pt modelId="{B08F78C7-AFBD-D34A-B143-5572AF5A3495}">
      <dgm:prSet/>
      <dgm:spPr/>
      <dgm:t>
        <a:bodyPr/>
        <a:lstStyle/>
        <a:p>
          <a:r>
            <a:rPr lang="it-IT" dirty="0" smtClean="0"/>
            <a:t>Approccio verticale</a:t>
          </a:r>
          <a:endParaRPr lang="it-IT" dirty="0"/>
        </a:p>
      </dgm:t>
    </dgm:pt>
    <dgm:pt modelId="{DC361A0E-8483-334D-BF70-ACD88864ED91}" type="parTrans" cxnId="{E26F6A01-5C64-8443-BE02-916F2079B701}">
      <dgm:prSet/>
      <dgm:spPr/>
      <dgm:t>
        <a:bodyPr/>
        <a:lstStyle/>
        <a:p>
          <a:endParaRPr lang="it-IT"/>
        </a:p>
      </dgm:t>
    </dgm:pt>
    <dgm:pt modelId="{D414CE8B-0C47-B14E-AD7E-D545CF1788C1}" type="sibTrans" cxnId="{E26F6A01-5C64-8443-BE02-916F2079B701}">
      <dgm:prSet/>
      <dgm:spPr/>
      <dgm:t>
        <a:bodyPr/>
        <a:lstStyle/>
        <a:p>
          <a:endParaRPr lang="it-IT"/>
        </a:p>
      </dgm:t>
    </dgm:pt>
    <dgm:pt modelId="{53349BEC-1477-5E4F-8080-4F2B0806190D}">
      <dgm:prSet/>
      <dgm:spPr/>
      <dgm:t>
        <a:bodyPr/>
        <a:lstStyle/>
        <a:p>
          <a:r>
            <a:rPr lang="it-IT" dirty="0" smtClean="0"/>
            <a:t>Apprendimento collaborativo</a:t>
          </a:r>
          <a:endParaRPr lang="it-IT" dirty="0"/>
        </a:p>
      </dgm:t>
    </dgm:pt>
    <dgm:pt modelId="{BB5806D4-F112-0441-A235-D854C91CC4BB}" type="parTrans" cxnId="{45D6FBB2-D37F-4945-86D8-227EC51B5582}">
      <dgm:prSet/>
      <dgm:spPr/>
      <dgm:t>
        <a:bodyPr/>
        <a:lstStyle/>
        <a:p>
          <a:endParaRPr lang="it-IT"/>
        </a:p>
      </dgm:t>
    </dgm:pt>
    <dgm:pt modelId="{798BE8B3-82B5-EA4A-AF2F-424608CB0AE8}" type="sibTrans" cxnId="{45D6FBB2-D37F-4945-86D8-227EC51B5582}">
      <dgm:prSet/>
      <dgm:spPr/>
      <dgm:t>
        <a:bodyPr/>
        <a:lstStyle/>
        <a:p>
          <a:endParaRPr lang="it-IT"/>
        </a:p>
      </dgm:t>
    </dgm:pt>
    <dgm:pt modelId="{15C635E0-E180-E249-A74F-106B8101CE4B}">
      <dgm:prSet/>
      <dgm:spPr/>
      <dgm:t>
        <a:bodyPr/>
        <a:lstStyle/>
        <a:p>
          <a:r>
            <a:rPr lang="it-IT" dirty="0" smtClean="0"/>
            <a:t>Sperimentazione</a:t>
          </a:r>
          <a:endParaRPr lang="it-IT" dirty="0"/>
        </a:p>
      </dgm:t>
    </dgm:pt>
    <dgm:pt modelId="{0E0FA117-CBC8-D24F-809E-6ADE909418EA}" type="parTrans" cxnId="{7A8D7416-D6F0-7F4F-860F-7E8EC774E5B4}">
      <dgm:prSet/>
      <dgm:spPr/>
      <dgm:t>
        <a:bodyPr/>
        <a:lstStyle/>
        <a:p>
          <a:endParaRPr lang="it-IT"/>
        </a:p>
      </dgm:t>
    </dgm:pt>
    <dgm:pt modelId="{ECC9E6F9-3E50-8D4E-9798-76D81F36EC83}" type="sibTrans" cxnId="{7A8D7416-D6F0-7F4F-860F-7E8EC774E5B4}">
      <dgm:prSet/>
      <dgm:spPr/>
      <dgm:t>
        <a:bodyPr/>
        <a:lstStyle/>
        <a:p>
          <a:endParaRPr lang="it-IT"/>
        </a:p>
      </dgm:t>
    </dgm:pt>
    <dgm:pt modelId="{E7EAD271-9671-7B40-8187-28209FA8C9AF}">
      <dgm:prSet/>
      <dgm:spPr/>
      <dgm:t>
        <a:bodyPr/>
        <a:lstStyle/>
        <a:p>
          <a:r>
            <a:rPr lang="it-IT" dirty="0" smtClean="0"/>
            <a:t>Approccio orizzontale</a:t>
          </a:r>
          <a:endParaRPr lang="it-IT" dirty="0"/>
        </a:p>
      </dgm:t>
    </dgm:pt>
    <dgm:pt modelId="{B84EC8BA-5746-CF48-B303-45FCFDCEBB82}" type="parTrans" cxnId="{ACD2AE07-D566-114E-BDF7-6398BAC7C662}">
      <dgm:prSet/>
      <dgm:spPr/>
      <dgm:t>
        <a:bodyPr/>
        <a:lstStyle/>
        <a:p>
          <a:endParaRPr lang="it-IT"/>
        </a:p>
      </dgm:t>
    </dgm:pt>
    <dgm:pt modelId="{298E4E53-B8B4-7E49-8226-B9F16E4889B1}" type="sibTrans" cxnId="{ACD2AE07-D566-114E-BDF7-6398BAC7C662}">
      <dgm:prSet/>
      <dgm:spPr/>
      <dgm:t>
        <a:bodyPr/>
        <a:lstStyle/>
        <a:p>
          <a:endParaRPr lang="it-IT"/>
        </a:p>
      </dgm:t>
    </dgm:pt>
    <dgm:pt modelId="{2A3D689E-3C5F-0941-9FFA-4A0FF880B36B}">
      <dgm:prSet/>
      <dgm:spPr/>
      <dgm:t>
        <a:bodyPr/>
        <a:lstStyle/>
        <a:p>
          <a:r>
            <a:rPr lang="it-IT" smtClean="0"/>
            <a:t>Percorso stabilito </a:t>
          </a:r>
          <a:endParaRPr lang="it-IT" dirty="0"/>
        </a:p>
      </dgm:t>
    </dgm:pt>
    <dgm:pt modelId="{D206D3FD-BD04-A444-8D2B-28C4470A2B2D}" type="parTrans" cxnId="{16A8C733-EB43-5E41-BFA6-F1E376166ECC}">
      <dgm:prSet/>
      <dgm:spPr/>
      <dgm:t>
        <a:bodyPr/>
        <a:lstStyle/>
        <a:p>
          <a:endParaRPr lang="it-IT"/>
        </a:p>
      </dgm:t>
    </dgm:pt>
    <dgm:pt modelId="{58A94B28-DE76-6243-B122-9B2A5C204F99}" type="sibTrans" cxnId="{16A8C733-EB43-5E41-BFA6-F1E376166ECC}">
      <dgm:prSet/>
      <dgm:spPr/>
      <dgm:t>
        <a:bodyPr/>
        <a:lstStyle/>
        <a:p>
          <a:endParaRPr lang="it-IT"/>
        </a:p>
      </dgm:t>
    </dgm:pt>
    <dgm:pt modelId="{F9F63570-1382-8C47-A521-E11098B9F61A}">
      <dgm:prSet/>
      <dgm:spPr/>
      <dgm:t>
        <a:bodyPr/>
        <a:lstStyle/>
        <a:p>
          <a:r>
            <a:rPr lang="it-IT" smtClean="0"/>
            <a:t>Contatto limitato con il docente</a:t>
          </a:r>
          <a:endParaRPr lang="it-IT" dirty="0"/>
        </a:p>
      </dgm:t>
    </dgm:pt>
    <dgm:pt modelId="{65AAF9B6-27EA-1545-A09E-B07AB3C26431}" type="parTrans" cxnId="{9E61AC8A-0200-3545-8914-6A05FC5A0E91}">
      <dgm:prSet/>
      <dgm:spPr/>
      <dgm:t>
        <a:bodyPr/>
        <a:lstStyle/>
        <a:p>
          <a:endParaRPr lang="it-IT"/>
        </a:p>
      </dgm:t>
    </dgm:pt>
    <dgm:pt modelId="{A5C9636E-0027-F34E-AE1C-F4D122D7F9C1}" type="sibTrans" cxnId="{9E61AC8A-0200-3545-8914-6A05FC5A0E91}">
      <dgm:prSet/>
      <dgm:spPr/>
      <dgm:t>
        <a:bodyPr/>
        <a:lstStyle/>
        <a:p>
          <a:endParaRPr lang="it-IT"/>
        </a:p>
      </dgm:t>
    </dgm:pt>
    <dgm:pt modelId="{DCCEA036-6274-4B41-A804-3AC6C3ED9AEA}">
      <dgm:prSet/>
      <dgm:spPr/>
      <dgm:t>
        <a:bodyPr/>
        <a:lstStyle/>
        <a:p>
          <a:r>
            <a:rPr lang="it-IT" smtClean="0"/>
            <a:t>Contatto permanente col docente</a:t>
          </a:r>
          <a:endParaRPr lang="it-IT" dirty="0"/>
        </a:p>
      </dgm:t>
    </dgm:pt>
    <dgm:pt modelId="{22F73CEF-C763-6E44-8D05-5BFC3CC92062}" type="parTrans" cxnId="{C5CDF31D-7385-7D46-84FA-61D641E8971C}">
      <dgm:prSet/>
      <dgm:spPr/>
      <dgm:t>
        <a:bodyPr/>
        <a:lstStyle/>
        <a:p>
          <a:endParaRPr lang="it-IT"/>
        </a:p>
      </dgm:t>
    </dgm:pt>
    <dgm:pt modelId="{C543DCD3-7D5C-7E4A-8D8A-AA847B309900}" type="sibTrans" cxnId="{C5CDF31D-7385-7D46-84FA-61D641E8971C}">
      <dgm:prSet/>
      <dgm:spPr/>
      <dgm:t>
        <a:bodyPr/>
        <a:lstStyle/>
        <a:p>
          <a:endParaRPr lang="it-IT"/>
        </a:p>
      </dgm:t>
    </dgm:pt>
    <dgm:pt modelId="{0A144A4D-F276-344F-980E-3DD204BFBE66}">
      <dgm:prSet/>
      <dgm:spPr/>
      <dgm:t>
        <a:bodyPr/>
        <a:lstStyle/>
        <a:p>
          <a:r>
            <a:rPr lang="it-IT" smtClean="0"/>
            <a:t>Apprendimento passivo </a:t>
          </a:r>
          <a:endParaRPr lang="it-IT" dirty="0"/>
        </a:p>
      </dgm:t>
    </dgm:pt>
    <dgm:pt modelId="{9D37687D-4106-2845-8161-888D053AEAE9}" type="parTrans" cxnId="{96DFDAB9-F9C7-3D41-983D-3C6EC3AC6476}">
      <dgm:prSet/>
      <dgm:spPr/>
      <dgm:t>
        <a:bodyPr/>
        <a:lstStyle/>
        <a:p>
          <a:endParaRPr lang="it-IT"/>
        </a:p>
      </dgm:t>
    </dgm:pt>
    <dgm:pt modelId="{8EAFDC06-6AAC-1649-A03D-FD0BDE546B88}" type="sibTrans" cxnId="{96DFDAB9-F9C7-3D41-983D-3C6EC3AC6476}">
      <dgm:prSet/>
      <dgm:spPr/>
      <dgm:t>
        <a:bodyPr/>
        <a:lstStyle/>
        <a:p>
          <a:endParaRPr lang="it-IT"/>
        </a:p>
      </dgm:t>
    </dgm:pt>
    <dgm:pt modelId="{395F51A2-EA5E-8B4E-9DA6-11053DF8A5CE}" type="pres">
      <dgm:prSet presAssocID="{A506EEB2-8168-7B47-AB26-32C0A0E9B8C4}" presName="Name0" presStyleCnt="0">
        <dgm:presLayoutVars>
          <dgm:dir/>
          <dgm:animLvl val="lvl"/>
          <dgm:resizeHandles val="exact"/>
        </dgm:presLayoutVars>
      </dgm:prSet>
      <dgm:spPr/>
      <dgm:t>
        <a:bodyPr/>
        <a:lstStyle/>
        <a:p>
          <a:endParaRPr lang="it-IT"/>
        </a:p>
      </dgm:t>
    </dgm:pt>
    <dgm:pt modelId="{E6BE2D65-B6AE-E54C-8854-53DDC236807B}" type="pres">
      <dgm:prSet presAssocID="{25E1A6CB-1E95-CC49-9B8D-2B5CC99EC485}" presName="vertFlow" presStyleCnt="0"/>
      <dgm:spPr/>
      <dgm:t>
        <a:bodyPr/>
        <a:lstStyle/>
        <a:p>
          <a:endParaRPr lang="it-IT"/>
        </a:p>
      </dgm:t>
    </dgm:pt>
    <dgm:pt modelId="{901D2C90-118E-544A-B5F6-034D8208F848}" type="pres">
      <dgm:prSet presAssocID="{25E1A6CB-1E95-CC49-9B8D-2B5CC99EC485}" presName="header" presStyleLbl="node1" presStyleIdx="0" presStyleCnt="2" custScaleX="101576" custLinFactY="-44282" custLinFactNeighborX="-856" custLinFactNeighborY="-100000"/>
      <dgm:spPr/>
      <dgm:t>
        <a:bodyPr/>
        <a:lstStyle/>
        <a:p>
          <a:endParaRPr lang="it-IT"/>
        </a:p>
      </dgm:t>
    </dgm:pt>
    <dgm:pt modelId="{560B1181-FE48-DC41-ACB7-602585C32A8C}" type="pres">
      <dgm:prSet presAssocID="{D206D3FD-BD04-A444-8D2B-28C4470A2B2D}" presName="parTrans" presStyleLbl="sibTrans2D1" presStyleIdx="0" presStyleCnt="16"/>
      <dgm:spPr/>
      <dgm:t>
        <a:bodyPr/>
        <a:lstStyle/>
        <a:p>
          <a:endParaRPr lang="it-IT"/>
        </a:p>
      </dgm:t>
    </dgm:pt>
    <dgm:pt modelId="{82CE38A6-A94C-D845-8FC4-376C8C19C2C7}" type="pres">
      <dgm:prSet presAssocID="{2A3D689E-3C5F-0941-9FFA-4A0FF880B36B}" presName="child" presStyleLbl="alignAccFollowNode1" presStyleIdx="0" presStyleCnt="16">
        <dgm:presLayoutVars>
          <dgm:chMax val="0"/>
          <dgm:bulletEnabled val="1"/>
        </dgm:presLayoutVars>
      </dgm:prSet>
      <dgm:spPr/>
      <dgm:t>
        <a:bodyPr/>
        <a:lstStyle/>
        <a:p>
          <a:endParaRPr lang="it-IT"/>
        </a:p>
      </dgm:t>
    </dgm:pt>
    <dgm:pt modelId="{78A55336-5118-E34E-91DF-5A948338DB18}" type="pres">
      <dgm:prSet presAssocID="{58A94B28-DE76-6243-B122-9B2A5C204F99}" presName="sibTrans" presStyleLbl="sibTrans2D1" presStyleIdx="1" presStyleCnt="16"/>
      <dgm:spPr/>
      <dgm:t>
        <a:bodyPr/>
        <a:lstStyle/>
        <a:p>
          <a:endParaRPr lang="it-IT"/>
        </a:p>
      </dgm:t>
    </dgm:pt>
    <dgm:pt modelId="{E8869615-0E8C-F04A-9C52-132980F58F4A}" type="pres">
      <dgm:prSet presAssocID="{F9F63570-1382-8C47-A521-E11098B9F61A}" presName="child" presStyleLbl="alignAccFollowNode1" presStyleIdx="1" presStyleCnt="16">
        <dgm:presLayoutVars>
          <dgm:chMax val="0"/>
          <dgm:bulletEnabled val="1"/>
        </dgm:presLayoutVars>
      </dgm:prSet>
      <dgm:spPr/>
      <dgm:t>
        <a:bodyPr/>
        <a:lstStyle/>
        <a:p>
          <a:endParaRPr lang="it-IT"/>
        </a:p>
      </dgm:t>
    </dgm:pt>
    <dgm:pt modelId="{747FBF3E-505A-0140-AC32-D21E6068D38F}" type="pres">
      <dgm:prSet presAssocID="{A5C9636E-0027-F34E-AE1C-F4D122D7F9C1}" presName="sibTrans" presStyleLbl="sibTrans2D1" presStyleIdx="2" presStyleCnt="16"/>
      <dgm:spPr/>
      <dgm:t>
        <a:bodyPr/>
        <a:lstStyle/>
        <a:p>
          <a:endParaRPr lang="it-IT"/>
        </a:p>
      </dgm:t>
    </dgm:pt>
    <dgm:pt modelId="{869AEA50-4263-FD4D-AF55-96E803728654}" type="pres">
      <dgm:prSet presAssocID="{0A144A4D-F276-344F-980E-3DD204BFBE66}" presName="child" presStyleLbl="alignAccFollowNode1" presStyleIdx="2" presStyleCnt="16">
        <dgm:presLayoutVars>
          <dgm:chMax val="0"/>
          <dgm:bulletEnabled val="1"/>
        </dgm:presLayoutVars>
      </dgm:prSet>
      <dgm:spPr/>
      <dgm:t>
        <a:bodyPr/>
        <a:lstStyle/>
        <a:p>
          <a:endParaRPr lang="it-IT"/>
        </a:p>
      </dgm:t>
    </dgm:pt>
    <dgm:pt modelId="{E04F4E5E-99F1-5B4A-A624-81293BF06B16}" type="pres">
      <dgm:prSet presAssocID="{8EAFDC06-6AAC-1649-A03D-FD0BDE546B88}" presName="sibTrans" presStyleLbl="sibTrans2D1" presStyleIdx="3" presStyleCnt="16"/>
      <dgm:spPr/>
      <dgm:t>
        <a:bodyPr/>
        <a:lstStyle/>
        <a:p>
          <a:endParaRPr lang="it-IT"/>
        </a:p>
      </dgm:t>
    </dgm:pt>
    <dgm:pt modelId="{1B6678ED-E251-7145-8669-EE7EBE9AEF98}" type="pres">
      <dgm:prSet presAssocID="{4A02B55A-DD54-914E-8320-EB8506394772}" presName="child" presStyleLbl="alignAccFollowNode1" presStyleIdx="3" presStyleCnt="16">
        <dgm:presLayoutVars>
          <dgm:chMax val="0"/>
          <dgm:bulletEnabled val="1"/>
        </dgm:presLayoutVars>
      </dgm:prSet>
      <dgm:spPr/>
      <dgm:t>
        <a:bodyPr/>
        <a:lstStyle/>
        <a:p>
          <a:endParaRPr lang="it-IT"/>
        </a:p>
      </dgm:t>
    </dgm:pt>
    <dgm:pt modelId="{CC14AEA8-F9A1-E84F-AB1D-26D9BD34C2B7}" type="pres">
      <dgm:prSet presAssocID="{3143938F-5706-5F41-96AA-B87A6FBBA9F7}" presName="sibTrans" presStyleLbl="sibTrans2D1" presStyleIdx="4" presStyleCnt="16"/>
      <dgm:spPr/>
      <dgm:t>
        <a:bodyPr/>
        <a:lstStyle/>
        <a:p>
          <a:endParaRPr lang="it-IT"/>
        </a:p>
      </dgm:t>
    </dgm:pt>
    <dgm:pt modelId="{CD609E7F-7C0F-1E44-A5C2-973C374E6B8B}" type="pres">
      <dgm:prSet presAssocID="{B08F78C7-AFBD-D34A-B143-5572AF5A3495}" presName="child" presStyleLbl="alignAccFollowNode1" presStyleIdx="4" presStyleCnt="16">
        <dgm:presLayoutVars>
          <dgm:chMax val="0"/>
          <dgm:bulletEnabled val="1"/>
        </dgm:presLayoutVars>
      </dgm:prSet>
      <dgm:spPr/>
      <dgm:t>
        <a:bodyPr/>
        <a:lstStyle/>
        <a:p>
          <a:endParaRPr lang="it-IT"/>
        </a:p>
      </dgm:t>
    </dgm:pt>
    <dgm:pt modelId="{11C0B5EF-DC61-7A4A-9A4E-6F79EA8A86A6}" type="pres">
      <dgm:prSet presAssocID="{D414CE8B-0C47-B14E-AD7E-D545CF1788C1}" presName="sibTrans" presStyleLbl="sibTrans2D1" presStyleIdx="5" presStyleCnt="16"/>
      <dgm:spPr/>
      <dgm:t>
        <a:bodyPr/>
        <a:lstStyle/>
        <a:p>
          <a:endParaRPr lang="it-IT"/>
        </a:p>
      </dgm:t>
    </dgm:pt>
    <dgm:pt modelId="{AEF533A9-DE5C-AE47-8B63-C41D09069A59}" type="pres">
      <dgm:prSet presAssocID="{B1EA2E40-EF3C-EC42-A699-527CAD1C47AB}" presName="child" presStyleLbl="alignAccFollowNode1" presStyleIdx="5" presStyleCnt="16">
        <dgm:presLayoutVars>
          <dgm:chMax val="0"/>
          <dgm:bulletEnabled val="1"/>
        </dgm:presLayoutVars>
      </dgm:prSet>
      <dgm:spPr/>
      <dgm:t>
        <a:bodyPr/>
        <a:lstStyle/>
        <a:p>
          <a:endParaRPr lang="it-IT"/>
        </a:p>
      </dgm:t>
    </dgm:pt>
    <dgm:pt modelId="{C6CA481C-4BD4-3A45-A755-B7D9B6C47AB8}" type="pres">
      <dgm:prSet presAssocID="{752D4295-EC0E-EF4F-9E65-EB7370B76164}" presName="sibTrans" presStyleLbl="sibTrans2D1" presStyleIdx="6" presStyleCnt="16"/>
      <dgm:spPr/>
      <dgm:t>
        <a:bodyPr/>
        <a:lstStyle/>
        <a:p>
          <a:endParaRPr lang="it-IT"/>
        </a:p>
      </dgm:t>
    </dgm:pt>
    <dgm:pt modelId="{76A555A7-3B8F-0B47-A8EB-F3D3E910E1C7}" type="pres">
      <dgm:prSet presAssocID="{DA4A3A23-4F52-2841-B462-BA366F7DC9A3}" presName="child" presStyleLbl="alignAccFollowNode1" presStyleIdx="6" presStyleCnt="16">
        <dgm:presLayoutVars>
          <dgm:chMax val="0"/>
          <dgm:bulletEnabled val="1"/>
        </dgm:presLayoutVars>
      </dgm:prSet>
      <dgm:spPr/>
      <dgm:t>
        <a:bodyPr/>
        <a:lstStyle/>
        <a:p>
          <a:endParaRPr lang="it-IT"/>
        </a:p>
      </dgm:t>
    </dgm:pt>
    <dgm:pt modelId="{8CC5959C-607F-4B45-AC63-632B95C2D62E}" type="pres">
      <dgm:prSet presAssocID="{AA6AA5E5-D2DD-8644-9E54-A2EF36E5CE1E}" presName="sibTrans" presStyleLbl="sibTrans2D1" presStyleIdx="7" presStyleCnt="16"/>
      <dgm:spPr/>
      <dgm:t>
        <a:bodyPr/>
        <a:lstStyle/>
        <a:p>
          <a:endParaRPr lang="it-IT"/>
        </a:p>
      </dgm:t>
    </dgm:pt>
    <dgm:pt modelId="{C0CD6503-6A9D-EB40-ABB5-A5EDF5370553}" type="pres">
      <dgm:prSet presAssocID="{6400E9D9-BE83-754C-AEAB-F6B5A28752CA}" presName="child" presStyleLbl="alignAccFollowNode1" presStyleIdx="7" presStyleCnt="16">
        <dgm:presLayoutVars>
          <dgm:chMax val="0"/>
          <dgm:bulletEnabled val="1"/>
        </dgm:presLayoutVars>
      </dgm:prSet>
      <dgm:spPr/>
      <dgm:t>
        <a:bodyPr/>
        <a:lstStyle/>
        <a:p>
          <a:endParaRPr lang="it-IT"/>
        </a:p>
      </dgm:t>
    </dgm:pt>
    <dgm:pt modelId="{002961E1-483B-BD47-A963-D23CBB18E19D}" type="pres">
      <dgm:prSet presAssocID="{25E1A6CB-1E95-CC49-9B8D-2B5CC99EC485}" presName="hSp" presStyleCnt="0"/>
      <dgm:spPr/>
      <dgm:t>
        <a:bodyPr/>
        <a:lstStyle/>
        <a:p>
          <a:endParaRPr lang="it-IT"/>
        </a:p>
      </dgm:t>
    </dgm:pt>
    <dgm:pt modelId="{7C86CEEC-C951-F549-BED7-D639CFC14D34}" type="pres">
      <dgm:prSet presAssocID="{6F077CFF-73F1-4D43-955D-6A31A9AEE1CE}" presName="vertFlow" presStyleCnt="0"/>
      <dgm:spPr/>
      <dgm:t>
        <a:bodyPr/>
        <a:lstStyle/>
        <a:p>
          <a:endParaRPr lang="it-IT"/>
        </a:p>
      </dgm:t>
    </dgm:pt>
    <dgm:pt modelId="{39B649EA-FD9A-8D4C-B1C8-289E7369EF7F}" type="pres">
      <dgm:prSet presAssocID="{6F077CFF-73F1-4D43-955D-6A31A9AEE1CE}" presName="header" presStyleLbl="node1" presStyleIdx="1" presStyleCnt="2" custLinFactY="-44282" custLinFactNeighborX="-2387" custLinFactNeighborY="-100000"/>
      <dgm:spPr/>
      <dgm:t>
        <a:bodyPr/>
        <a:lstStyle/>
        <a:p>
          <a:endParaRPr lang="it-IT"/>
        </a:p>
      </dgm:t>
    </dgm:pt>
    <dgm:pt modelId="{3275D121-B625-C741-B8C4-4D01872EEE93}" type="pres">
      <dgm:prSet presAssocID="{60EE7399-C71A-9A49-B84B-B9664437FACA}" presName="parTrans" presStyleLbl="sibTrans2D1" presStyleIdx="8" presStyleCnt="16"/>
      <dgm:spPr/>
      <dgm:t>
        <a:bodyPr/>
        <a:lstStyle/>
        <a:p>
          <a:endParaRPr lang="it-IT"/>
        </a:p>
      </dgm:t>
    </dgm:pt>
    <dgm:pt modelId="{885C54F6-1EA2-F94A-80FE-4897BA151E87}" type="pres">
      <dgm:prSet presAssocID="{C87EB3F4-EC44-0243-A91F-B10DB877F9E7}" presName="child" presStyleLbl="alignAccFollowNode1" presStyleIdx="8" presStyleCnt="16">
        <dgm:presLayoutVars>
          <dgm:chMax val="0"/>
          <dgm:bulletEnabled val="1"/>
        </dgm:presLayoutVars>
      </dgm:prSet>
      <dgm:spPr/>
      <dgm:t>
        <a:bodyPr/>
        <a:lstStyle/>
        <a:p>
          <a:endParaRPr lang="it-IT"/>
        </a:p>
      </dgm:t>
    </dgm:pt>
    <dgm:pt modelId="{EDDAC13B-BD42-374F-9D0A-E124273E118A}" type="pres">
      <dgm:prSet presAssocID="{11E940F6-EEE1-3848-9080-E551A70BCED9}" presName="sibTrans" presStyleLbl="sibTrans2D1" presStyleIdx="9" presStyleCnt="16"/>
      <dgm:spPr/>
      <dgm:t>
        <a:bodyPr/>
        <a:lstStyle/>
        <a:p>
          <a:endParaRPr lang="it-IT"/>
        </a:p>
      </dgm:t>
    </dgm:pt>
    <dgm:pt modelId="{4F802E81-E88B-6D43-93DA-227691F7BD7E}" type="pres">
      <dgm:prSet presAssocID="{DCCEA036-6274-4B41-A804-3AC6C3ED9AEA}" presName="child" presStyleLbl="alignAccFollowNode1" presStyleIdx="9" presStyleCnt="16">
        <dgm:presLayoutVars>
          <dgm:chMax val="0"/>
          <dgm:bulletEnabled val="1"/>
        </dgm:presLayoutVars>
      </dgm:prSet>
      <dgm:spPr/>
      <dgm:t>
        <a:bodyPr/>
        <a:lstStyle/>
        <a:p>
          <a:endParaRPr lang="it-IT"/>
        </a:p>
      </dgm:t>
    </dgm:pt>
    <dgm:pt modelId="{5B186EC3-6D1B-2C41-BBA3-05CAF5A26334}" type="pres">
      <dgm:prSet presAssocID="{C543DCD3-7D5C-7E4A-8D8A-AA847B309900}" presName="sibTrans" presStyleLbl="sibTrans2D1" presStyleIdx="10" presStyleCnt="16"/>
      <dgm:spPr/>
      <dgm:t>
        <a:bodyPr/>
        <a:lstStyle/>
        <a:p>
          <a:endParaRPr lang="it-IT"/>
        </a:p>
      </dgm:t>
    </dgm:pt>
    <dgm:pt modelId="{73263BE8-07DA-CA45-A51E-6707D7E68EFC}" type="pres">
      <dgm:prSet presAssocID="{53349BEC-1477-5E4F-8080-4F2B0806190D}" presName="child" presStyleLbl="alignAccFollowNode1" presStyleIdx="10" presStyleCnt="16">
        <dgm:presLayoutVars>
          <dgm:chMax val="0"/>
          <dgm:bulletEnabled val="1"/>
        </dgm:presLayoutVars>
      </dgm:prSet>
      <dgm:spPr/>
      <dgm:t>
        <a:bodyPr/>
        <a:lstStyle/>
        <a:p>
          <a:endParaRPr lang="it-IT"/>
        </a:p>
      </dgm:t>
    </dgm:pt>
    <dgm:pt modelId="{655CE8F1-F815-AD41-80C6-4C99D1AF36E9}" type="pres">
      <dgm:prSet presAssocID="{798BE8B3-82B5-EA4A-AF2F-424608CB0AE8}" presName="sibTrans" presStyleLbl="sibTrans2D1" presStyleIdx="11" presStyleCnt="16"/>
      <dgm:spPr/>
      <dgm:t>
        <a:bodyPr/>
        <a:lstStyle/>
        <a:p>
          <a:endParaRPr lang="it-IT"/>
        </a:p>
      </dgm:t>
    </dgm:pt>
    <dgm:pt modelId="{B98FFFDF-39EE-664B-9B68-860EC7BF2D62}" type="pres">
      <dgm:prSet presAssocID="{15C635E0-E180-E249-A74F-106B8101CE4B}" presName="child" presStyleLbl="alignAccFollowNode1" presStyleIdx="11" presStyleCnt="16">
        <dgm:presLayoutVars>
          <dgm:chMax val="0"/>
          <dgm:bulletEnabled val="1"/>
        </dgm:presLayoutVars>
      </dgm:prSet>
      <dgm:spPr/>
      <dgm:t>
        <a:bodyPr/>
        <a:lstStyle/>
        <a:p>
          <a:endParaRPr lang="it-IT"/>
        </a:p>
      </dgm:t>
    </dgm:pt>
    <dgm:pt modelId="{CE7DA9E4-3899-6B44-BB0C-65376A660503}" type="pres">
      <dgm:prSet presAssocID="{ECC9E6F9-3E50-8D4E-9798-76D81F36EC83}" presName="sibTrans" presStyleLbl="sibTrans2D1" presStyleIdx="12" presStyleCnt="16"/>
      <dgm:spPr/>
      <dgm:t>
        <a:bodyPr/>
        <a:lstStyle/>
        <a:p>
          <a:endParaRPr lang="it-IT"/>
        </a:p>
      </dgm:t>
    </dgm:pt>
    <dgm:pt modelId="{6CBC5EA3-7E09-CA4F-A8D7-E2D426FAD280}" type="pres">
      <dgm:prSet presAssocID="{E7EAD271-9671-7B40-8187-28209FA8C9AF}" presName="child" presStyleLbl="alignAccFollowNode1" presStyleIdx="12" presStyleCnt="16">
        <dgm:presLayoutVars>
          <dgm:chMax val="0"/>
          <dgm:bulletEnabled val="1"/>
        </dgm:presLayoutVars>
      </dgm:prSet>
      <dgm:spPr/>
      <dgm:t>
        <a:bodyPr/>
        <a:lstStyle/>
        <a:p>
          <a:endParaRPr lang="it-IT"/>
        </a:p>
      </dgm:t>
    </dgm:pt>
    <dgm:pt modelId="{E74ED588-DAFA-7242-AC0A-8041E835A805}" type="pres">
      <dgm:prSet presAssocID="{298E4E53-B8B4-7E49-8226-B9F16E4889B1}" presName="sibTrans" presStyleLbl="sibTrans2D1" presStyleIdx="13" presStyleCnt="16"/>
      <dgm:spPr/>
      <dgm:t>
        <a:bodyPr/>
        <a:lstStyle/>
        <a:p>
          <a:endParaRPr lang="it-IT"/>
        </a:p>
      </dgm:t>
    </dgm:pt>
    <dgm:pt modelId="{0CF3C108-08A0-E145-822C-95B830268CD5}" type="pres">
      <dgm:prSet presAssocID="{9318173C-DADD-524D-82DF-84DEFADDED8F}" presName="child" presStyleLbl="alignAccFollowNode1" presStyleIdx="13" presStyleCnt="16">
        <dgm:presLayoutVars>
          <dgm:chMax val="0"/>
          <dgm:bulletEnabled val="1"/>
        </dgm:presLayoutVars>
      </dgm:prSet>
      <dgm:spPr/>
      <dgm:t>
        <a:bodyPr/>
        <a:lstStyle/>
        <a:p>
          <a:endParaRPr lang="it-IT"/>
        </a:p>
      </dgm:t>
    </dgm:pt>
    <dgm:pt modelId="{24F66F61-2331-314A-9B01-C7583C750CEA}" type="pres">
      <dgm:prSet presAssocID="{7B0E5C9F-ADC2-3348-B23E-7A46C441D612}" presName="sibTrans" presStyleLbl="sibTrans2D1" presStyleIdx="14" presStyleCnt="16"/>
      <dgm:spPr/>
      <dgm:t>
        <a:bodyPr/>
        <a:lstStyle/>
        <a:p>
          <a:endParaRPr lang="it-IT"/>
        </a:p>
      </dgm:t>
    </dgm:pt>
    <dgm:pt modelId="{67D7D6CC-12F0-124D-8ED2-EB045281BB28}" type="pres">
      <dgm:prSet presAssocID="{AD93E2B9-8E8D-B94F-A48A-6B28D76D5574}" presName="child" presStyleLbl="alignAccFollowNode1" presStyleIdx="14" presStyleCnt="16">
        <dgm:presLayoutVars>
          <dgm:chMax val="0"/>
          <dgm:bulletEnabled val="1"/>
        </dgm:presLayoutVars>
      </dgm:prSet>
      <dgm:spPr/>
      <dgm:t>
        <a:bodyPr/>
        <a:lstStyle/>
        <a:p>
          <a:endParaRPr lang="it-IT"/>
        </a:p>
      </dgm:t>
    </dgm:pt>
    <dgm:pt modelId="{DC5926F9-1203-1545-84D0-A31A86EF7953}" type="pres">
      <dgm:prSet presAssocID="{916DA6D8-B415-2F4D-8309-524302C2D4F0}" presName="sibTrans" presStyleLbl="sibTrans2D1" presStyleIdx="15" presStyleCnt="16"/>
      <dgm:spPr/>
      <dgm:t>
        <a:bodyPr/>
        <a:lstStyle/>
        <a:p>
          <a:endParaRPr lang="it-IT"/>
        </a:p>
      </dgm:t>
    </dgm:pt>
    <dgm:pt modelId="{3762CCDA-36D9-AD42-B7FC-F1BDE79D38D1}" type="pres">
      <dgm:prSet presAssocID="{5D1DEA3E-9314-1144-87CD-7839E4C745A7}" presName="child" presStyleLbl="alignAccFollowNode1" presStyleIdx="15" presStyleCnt="16">
        <dgm:presLayoutVars>
          <dgm:chMax val="0"/>
          <dgm:bulletEnabled val="1"/>
        </dgm:presLayoutVars>
      </dgm:prSet>
      <dgm:spPr/>
      <dgm:t>
        <a:bodyPr/>
        <a:lstStyle/>
        <a:p>
          <a:endParaRPr lang="it-IT"/>
        </a:p>
      </dgm:t>
    </dgm:pt>
  </dgm:ptLst>
  <dgm:cxnLst>
    <dgm:cxn modelId="{7D7CDBE2-5737-AD44-9655-B809E68729AD}" type="presOf" srcId="{916DA6D8-B415-2F4D-8309-524302C2D4F0}" destId="{DC5926F9-1203-1545-84D0-A31A86EF7953}" srcOrd="0" destOrd="0" presId="urn:microsoft.com/office/officeart/2005/8/layout/lProcess1"/>
    <dgm:cxn modelId="{59D50553-A4A4-6A4F-A71B-1149ECD19838}" srcId="{25E1A6CB-1E95-CC49-9B8D-2B5CC99EC485}" destId="{DA4A3A23-4F52-2841-B462-BA366F7DC9A3}" srcOrd="6" destOrd="0" parTransId="{23D1AD8A-E872-DB45-B345-7FCFFAAFCD93}" sibTransId="{AA6AA5E5-D2DD-8644-9E54-A2EF36E5CE1E}"/>
    <dgm:cxn modelId="{B157E3CA-77FB-7A4A-8D15-7EE609BD76A4}" type="presOf" srcId="{D414CE8B-0C47-B14E-AD7E-D545CF1788C1}" destId="{11C0B5EF-DC61-7A4A-9A4E-6F79EA8A86A6}" srcOrd="0" destOrd="0" presId="urn:microsoft.com/office/officeart/2005/8/layout/lProcess1"/>
    <dgm:cxn modelId="{CCBCEF6C-0DBC-174C-9CE2-AA0E787FCBCE}" type="presOf" srcId="{C543DCD3-7D5C-7E4A-8D8A-AA847B309900}" destId="{5B186EC3-6D1B-2C41-BBA3-05CAF5A26334}" srcOrd="0" destOrd="0" presId="urn:microsoft.com/office/officeart/2005/8/layout/lProcess1"/>
    <dgm:cxn modelId="{65C5D801-9975-8444-AEBF-BE98E183959E}" type="presOf" srcId="{DA4A3A23-4F52-2841-B462-BA366F7DC9A3}" destId="{76A555A7-3B8F-0B47-A8EB-F3D3E910E1C7}" srcOrd="0" destOrd="0" presId="urn:microsoft.com/office/officeart/2005/8/layout/lProcess1"/>
    <dgm:cxn modelId="{B48841CF-72F3-CA4E-9756-89CD8094AAC1}" type="presOf" srcId="{ECC9E6F9-3E50-8D4E-9798-76D81F36EC83}" destId="{CE7DA9E4-3899-6B44-BB0C-65376A660503}" srcOrd="0" destOrd="0" presId="urn:microsoft.com/office/officeart/2005/8/layout/lProcess1"/>
    <dgm:cxn modelId="{1701D3B2-A984-8646-9BCB-957A63D758EA}" type="presOf" srcId="{F9F63570-1382-8C47-A521-E11098B9F61A}" destId="{E8869615-0E8C-F04A-9C52-132980F58F4A}" srcOrd="0" destOrd="0" presId="urn:microsoft.com/office/officeart/2005/8/layout/lProcess1"/>
    <dgm:cxn modelId="{4EB1C880-830A-1146-809D-6A8B8EFF7EFF}" srcId="{6F077CFF-73F1-4D43-955D-6A31A9AEE1CE}" destId="{AD93E2B9-8E8D-B94F-A48A-6B28D76D5574}" srcOrd="6" destOrd="0" parTransId="{A757DE07-59B9-1D4A-9B65-F986620BCA26}" sibTransId="{916DA6D8-B415-2F4D-8309-524302C2D4F0}"/>
    <dgm:cxn modelId="{ACD2AE07-D566-114E-BDF7-6398BAC7C662}" srcId="{6F077CFF-73F1-4D43-955D-6A31A9AEE1CE}" destId="{E7EAD271-9671-7B40-8187-28209FA8C9AF}" srcOrd="4" destOrd="0" parTransId="{B84EC8BA-5746-CF48-B303-45FCFDCEBB82}" sibTransId="{298E4E53-B8B4-7E49-8226-B9F16E4889B1}"/>
    <dgm:cxn modelId="{87A46620-E1C1-ED49-8724-E536F8528FAE}" type="presOf" srcId="{8EAFDC06-6AAC-1649-A03D-FD0BDE546B88}" destId="{E04F4E5E-99F1-5B4A-A624-81293BF06B16}" srcOrd="0" destOrd="0" presId="urn:microsoft.com/office/officeart/2005/8/layout/lProcess1"/>
    <dgm:cxn modelId="{9C769301-2467-5649-8472-9AE7E4B656F3}" type="presOf" srcId="{AD93E2B9-8E8D-B94F-A48A-6B28D76D5574}" destId="{67D7D6CC-12F0-124D-8ED2-EB045281BB28}" srcOrd="0" destOrd="0" presId="urn:microsoft.com/office/officeart/2005/8/layout/lProcess1"/>
    <dgm:cxn modelId="{E1577E57-2078-1145-AE70-31BE134FD222}" srcId="{A506EEB2-8168-7B47-AB26-32C0A0E9B8C4}" destId="{25E1A6CB-1E95-CC49-9B8D-2B5CC99EC485}" srcOrd="0" destOrd="0" parTransId="{64AF3D71-05E6-5A47-89F5-30FF7BF7948B}" sibTransId="{D8EB3BE3-CA77-0540-91B7-FE77870C5B1D}"/>
    <dgm:cxn modelId="{E26F6A01-5C64-8443-BE02-916F2079B701}" srcId="{25E1A6CB-1E95-CC49-9B8D-2B5CC99EC485}" destId="{B08F78C7-AFBD-D34A-B143-5572AF5A3495}" srcOrd="4" destOrd="0" parTransId="{DC361A0E-8483-334D-BF70-ACD88864ED91}" sibTransId="{D414CE8B-0C47-B14E-AD7E-D545CF1788C1}"/>
    <dgm:cxn modelId="{2E2B4C32-8F2F-014C-AE6F-9C1FB8391666}" type="presOf" srcId="{2A3D689E-3C5F-0941-9FFA-4A0FF880B36B}" destId="{82CE38A6-A94C-D845-8FC4-376C8C19C2C7}" srcOrd="0" destOrd="0" presId="urn:microsoft.com/office/officeart/2005/8/layout/lProcess1"/>
    <dgm:cxn modelId="{B61233B7-18C0-4C48-92D6-A7AA96DE6798}" type="presOf" srcId="{C87EB3F4-EC44-0243-A91F-B10DB877F9E7}" destId="{885C54F6-1EA2-F94A-80FE-4897BA151E87}" srcOrd="0" destOrd="0" presId="urn:microsoft.com/office/officeart/2005/8/layout/lProcess1"/>
    <dgm:cxn modelId="{536159FA-C40C-A14C-80EF-ADC790923823}" type="presOf" srcId="{E7EAD271-9671-7B40-8187-28209FA8C9AF}" destId="{6CBC5EA3-7E09-CA4F-A8D7-E2D426FAD280}" srcOrd="0" destOrd="0" presId="urn:microsoft.com/office/officeart/2005/8/layout/lProcess1"/>
    <dgm:cxn modelId="{FBE5BE38-A017-6144-881E-B81ECEBD4582}" type="presOf" srcId="{0A144A4D-F276-344F-980E-3DD204BFBE66}" destId="{869AEA50-4263-FD4D-AF55-96E803728654}" srcOrd="0" destOrd="0" presId="urn:microsoft.com/office/officeart/2005/8/layout/lProcess1"/>
    <dgm:cxn modelId="{1808BB2F-EF8C-6943-89A0-957082429E01}" type="presOf" srcId="{4A02B55A-DD54-914E-8320-EB8506394772}" destId="{1B6678ED-E251-7145-8669-EE7EBE9AEF98}" srcOrd="0" destOrd="0" presId="urn:microsoft.com/office/officeart/2005/8/layout/lProcess1"/>
    <dgm:cxn modelId="{C47F6D72-23BD-D341-B103-17CE106B7C0D}" type="presOf" srcId="{3143938F-5706-5F41-96AA-B87A6FBBA9F7}" destId="{CC14AEA8-F9A1-E84F-AB1D-26D9BD34C2B7}" srcOrd="0" destOrd="0" presId="urn:microsoft.com/office/officeart/2005/8/layout/lProcess1"/>
    <dgm:cxn modelId="{C5CDF31D-7385-7D46-84FA-61D641E8971C}" srcId="{6F077CFF-73F1-4D43-955D-6A31A9AEE1CE}" destId="{DCCEA036-6274-4B41-A804-3AC6C3ED9AEA}" srcOrd="1" destOrd="0" parTransId="{22F73CEF-C763-6E44-8D05-5BFC3CC92062}" sibTransId="{C543DCD3-7D5C-7E4A-8D8A-AA847B309900}"/>
    <dgm:cxn modelId="{96DFDAB9-F9C7-3D41-983D-3C6EC3AC6476}" srcId="{25E1A6CB-1E95-CC49-9B8D-2B5CC99EC485}" destId="{0A144A4D-F276-344F-980E-3DD204BFBE66}" srcOrd="2" destOrd="0" parTransId="{9D37687D-4106-2845-8161-888D053AEAE9}" sibTransId="{8EAFDC06-6AAC-1649-A03D-FD0BDE546B88}"/>
    <dgm:cxn modelId="{783D00DD-44F6-9F48-9FC2-C70A52CE0EF9}" type="presOf" srcId="{60EE7399-C71A-9A49-B84B-B9664437FACA}" destId="{3275D121-B625-C741-B8C4-4D01872EEE93}" srcOrd="0" destOrd="0" presId="urn:microsoft.com/office/officeart/2005/8/layout/lProcess1"/>
    <dgm:cxn modelId="{45D6FBB2-D37F-4945-86D8-227EC51B5582}" srcId="{6F077CFF-73F1-4D43-955D-6A31A9AEE1CE}" destId="{53349BEC-1477-5E4F-8080-4F2B0806190D}" srcOrd="2" destOrd="0" parTransId="{BB5806D4-F112-0441-A235-D854C91CC4BB}" sibTransId="{798BE8B3-82B5-EA4A-AF2F-424608CB0AE8}"/>
    <dgm:cxn modelId="{70A62996-9494-5A43-85A5-885E34E5BE23}" srcId="{6F077CFF-73F1-4D43-955D-6A31A9AEE1CE}" destId="{5D1DEA3E-9314-1144-87CD-7839E4C745A7}" srcOrd="7" destOrd="0" parTransId="{0E388BF3-7546-A14C-9549-A9E981A953AD}" sibTransId="{0804E92C-56E8-0547-AE5A-0E235E054E66}"/>
    <dgm:cxn modelId="{4AD60205-DE4E-4742-97C6-BFE844D5F060}" type="presOf" srcId="{9318173C-DADD-524D-82DF-84DEFADDED8F}" destId="{0CF3C108-08A0-E145-822C-95B830268CD5}" srcOrd="0" destOrd="0" presId="urn:microsoft.com/office/officeart/2005/8/layout/lProcess1"/>
    <dgm:cxn modelId="{D39D038D-487C-1144-8619-0C9156526807}" type="presOf" srcId="{11E940F6-EEE1-3848-9080-E551A70BCED9}" destId="{EDDAC13B-BD42-374F-9D0A-E124273E118A}" srcOrd="0" destOrd="0" presId="urn:microsoft.com/office/officeart/2005/8/layout/lProcess1"/>
    <dgm:cxn modelId="{4A33EF9B-74D4-DE45-954B-AFB18271F95F}" srcId="{A506EEB2-8168-7B47-AB26-32C0A0E9B8C4}" destId="{6F077CFF-73F1-4D43-955D-6A31A9AEE1CE}" srcOrd="1" destOrd="0" parTransId="{823EFEA7-2EA6-1F41-8696-2C6180923AD3}" sibTransId="{69A3237C-1134-8A4F-B242-D29C50051333}"/>
    <dgm:cxn modelId="{7A8D7416-D6F0-7F4F-860F-7E8EC774E5B4}" srcId="{6F077CFF-73F1-4D43-955D-6A31A9AEE1CE}" destId="{15C635E0-E180-E249-A74F-106B8101CE4B}" srcOrd="3" destOrd="0" parTransId="{0E0FA117-CBC8-D24F-809E-6ADE909418EA}" sibTransId="{ECC9E6F9-3E50-8D4E-9798-76D81F36EC83}"/>
    <dgm:cxn modelId="{757BB657-B461-4B49-A819-33B2296109C6}" type="presOf" srcId="{58A94B28-DE76-6243-B122-9B2A5C204F99}" destId="{78A55336-5118-E34E-91DF-5A948338DB18}" srcOrd="0" destOrd="0" presId="urn:microsoft.com/office/officeart/2005/8/layout/lProcess1"/>
    <dgm:cxn modelId="{795958CC-E79A-C247-B6A7-B297ED02989A}" type="presOf" srcId="{6F077CFF-73F1-4D43-955D-6A31A9AEE1CE}" destId="{39B649EA-FD9A-8D4C-B1C8-289E7369EF7F}" srcOrd="0" destOrd="0" presId="urn:microsoft.com/office/officeart/2005/8/layout/lProcess1"/>
    <dgm:cxn modelId="{DFDF2766-FD9A-0F4F-BC45-6A10BDFAE75B}" type="presOf" srcId="{15C635E0-E180-E249-A74F-106B8101CE4B}" destId="{B98FFFDF-39EE-664B-9B68-860EC7BF2D62}" srcOrd="0" destOrd="0" presId="urn:microsoft.com/office/officeart/2005/8/layout/lProcess1"/>
    <dgm:cxn modelId="{5249577F-119A-3B4E-86AB-CC0442435D76}" type="presOf" srcId="{B1EA2E40-EF3C-EC42-A699-527CAD1C47AB}" destId="{AEF533A9-DE5C-AE47-8B63-C41D09069A59}" srcOrd="0" destOrd="0" presId="urn:microsoft.com/office/officeart/2005/8/layout/lProcess1"/>
    <dgm:cxn modelId="{8DAAC7A7-068F-6540-AB1E-02B2A86E56A0}" srcId="{6F077CFF-73F1-4D43-955D-6A31A9AEE1CE}" destId="{9318173C-DADD-524D-82DF-84DEFADDED8F}" srcOrd="5" destOrd="0" parTransId="{34C2E658-496A-8347-BAB4-366DE227211D}" sibTransId="{7B0E5C9F-ADC2-3348-B23E-7A46C441D612}"/>
    <dgm:cxn modelId="{6CED88AE-ED64-3A46-900D-A0947C5E73AF}" type="presOf" srcId="{B08F78C7-AFBD-D34A-B143-5572AF5A3495}" destId="{CD609E7F-7C0F-1E44-A5C2-973C374E6B8B}" srcOrd="0" destOrd="0" presId="urn:microsoft.com/office/officeart/2005/8/layout/lProcess1"/>
    <dgm:cxn modelId="{515AD66E-8131-FF44-AC79-D80F0DBFC782}" type="presOf" srcId="{798BE8B3-82B5-EA4A-AF2F-424608CB0AE8}" destId="{655CE8F1-F815-AD41-80C6-4C99D1AF36E9}" srcOrd="0" destOrd="0" presId="urn:microsoft.com/office/officeart/2005/8/layout/lProcess1"/>
    <dgm:cxn modelId="{DEBAFC04-4C71-8D41-9F90-58C6E99BC1EA}" srcId="{6F077CFF-73F1-4D43-955D-6A31A9AEE1CE}" destId="{C87EB3F4-EC44-0243-A91F-B10DB877F9E7}" srcOrd="0" destOrd="0" parTransId="{60EE7399-C71A-9A49-B84B-B9664437FACA}" sibTransId="{11E940F6-EEE1-3848-9080-E551A70BCED9}"/>
    <dgm:cxn modelId="{02D90892-41FC-4948-8CD6-363905550F28}" type="presOf" srcId="{A506EEB2-8168-7B47-AB26-32C0A0E9B8C4}" destId="{395F51A2-EA5E-8B4E-9DA6-11053DF8A5CE}" srcOrd="0" destOrd="0" presId="urn:microsoft.com/office/officeart/2005/8/layout/lProcess1"/>
    <dgm:cxn modelId="{2C540501-FE29-7B41-B13C-834800164527}" srcId="{25E1A6CB-1E95-CC49-9B8D-2B5CC99EC485}" destId="{4A02B55A-DD54-914E-8320-EB8506394772}" srcOrd="3" destOrd="0" parTransId="{3655BEC0-EF39-4043-BC83-DF1359C26055}" sibTransId="{3143938F-5706-5F41-96AA-B87A6FBBA9F7}"/>
    <dgm:cxn modelId="{9E61AC8A-0200-3545-8914-6A05FC5A0E91}" srcId="{25E1A6CB-1E95-CC49-9B8D-2B5CC99EC485}" destId="{F9F63570-1382-8C47-A521-E11098B9F61A}" srcOrd="1" destOrd="0" parTransId="{65AAF9B6-27EA-1545-A09E-B07AB3C26431}" sibTransId="{A5C9636E-0027-F34E-AE1C-F4D122D7F9C1}"/>
    <dgm:cxn modelId="{3F5848B1-5874-E64C-9CE8-039EB7393E1D}" type="presOf" srcId="{752D4295-EC0E-EF4F-9E65-EB7370B76164}" destId="{C6CA481C-4BD4-3A45-A755-B7D9B6C47AB8}" srcOrd="0" destOrd="0" presId="urn:microsoft.com/office/officeart/2005/8/layout/lProcess1"/>
    <dgm:cxn modelId="{6D4210AF-25AE-234A-9352-5662B793AA37}" type="presOf" srcId="{DCCEA036-6274-4B41-A804-3AC6C3ED9AEA}" destId="{4F802E81-E88B-6D43-93DA-227691F7BD7E}" srcOrd="0" destOrd="0" presId="urn:microsoft.com/office/officeart/2005/8/layout/lProcess1"/>
    <dgm:cxn modelId="{CBE9B5AC-3EE9-294A-897A-5C8DFCAD374E}" type="presOf" srcId="{7B0E5C9F-ADC2-3348-B23E-7A46C441D612}" destId="{24F66F61-2331-314A-9B01-C7583C750CEA}" srcOrd="0" destOrd="0" presId="urn:microsoft.com/office/officeart/2005/8/layout/lProcess1"/>
    <dgm:cxn modelId="{22CC2989-3443-714C-A420-9DBD6EF1C0B0}" type="presOf" srcId="{25E1A6CB-1E95-CC49-9B8D-2B5CC99EC485}" destId="{901D2C90-118E-544A-B5F6-034D8208F848}" srcOrd="0" destOrd="0" presId="urn:microsoft.com/office/officeart/2005/8/layout/lProcess1"/>
    <dgm:cxn modelId="{299DF1D5-CDE7-364A-B937-E74B3041621B}" type="presOf" srcId="{6400E9D9-BE83-754C-AEAB-F6B5A28752CA}" destId="{C0CD6503-6A9D-EB40-ABB5-A5EDF5370553}" srcOrd="0" destOrd="0" presId="urn:microsoft.com/office/officeart/2005/8/layout/lProcess1"/>
    <dgm:cxn modelId="{BB54978D-BEC0-A147-A455-4D6D5778941A}" type="presOf" srcId="{53349BEC-1477-5E4F-8080-4F2B0806190D}" destId="{73263BE8-07DA-CA45-A51E-6707D7E68EFC}" srcOrd="0" destOrd="0" presId="urn:microsoft.com/office/officeart/2005/8/layout/lProcess1"/>
    <dgm:cxn modelId="{A77364BF-253A-0142-8F46-79978B76307F}" type="presOf" srcId="{298E4E53-B8B4-7E49-8226-B9F16E4889B1}" destId="{E74ED588-DAFA-7242-AC0A-8041E835A805}" srcOrd="0" destOrd="0" presId="urn:microsoft.com/office/officeart/2005/8/layout/lProcess1"/>
    <dgm:cxn modelId="{6397B3D4-8FE5-134D-9EE4-DF667BF2EA3D}" srcId="{25E1A6CB-1E95-CC49-9B8D-2B5CC99EC485}" destId="{B1EA2E40-EF3C-EC42-A699-527CAD1C47AB}" srcOrd="5" destOrd="0" parTransId="{37D899B5-9E34-1842-889C-C0B8A2CA2416}" sibTransId="{752D4295-EC0E-EF4F-9E65-EB7370B76164}"/>
    <dgm:cxn modelId="{DADADD38-205F-7F49-A8DD-59E517CBE793}" type="presOf" srcId="{AA6AA5E5-D2DD-8644-9E54-A2EF36E5CE1E}" destId="{8CC5959C-607F-4B45-AC63-632B95C2D62E}" srcOrd="0" destOrd="0" presId="urn:microsoft.com/office/officeart/2005/8/layout/lProcess1"/>
    <dgm:cxn modelId="{F85DE246-7672-3B49-9376-D4024C538A1E}" type="presOf" srcId="{D206D3FD-BD04-A444-8D2B-28C4470A2B2D}" destId="{560B1181-FE48-DC41-ACB7-602585C32A8C}" srcOrd="0" destOrd="0" presId="urn:microsoft.com/office/officeart/2005/8/layout/lProcess1"/>
    <dgm:cxn modelId="{9AD96D1C-3FCD-0245-B0CF-DA20A757E4B8}" type="presOf" srcId="{5D1DEA3E-9314-1144-87CD-7839E4C745A7}" destId="{3762CCDA-36D9-AD42-B7FC-F1BDE79D38D1}" srcOrd="0" destOrd="0" presId="urn:microsoft.com/office/officeart/2005/8/layout/lProcess1"/>
    <dgm:cxn modelId="{9F193230-1B94-A64D-AF14-9A28E68F4D78}" type="presOf" srcId="{A5C9636E-0027-F34E-AE1C-F4D122D7F9C1}" destId="{747FBF3E-505A-0140-AC32-D21E6068D38F}" srcOrd="0" destOrd="0" presId="urn:microsoft.com/office/officeart/2005/8/layout/lProcess1"/>
    <dgm:cxn modelId="{16A8C733-EB43-5E41-BFA6-F1E376166ECC}" srcId="{25E1A6CB-1E95-CC49-9B8D-2B5CC99EC485}" destId="{2A3D689E-3C5F-0941-9FFA-4A0FF880B36B}" srcOrd="0" destOrd="0" parTransId="{D206D3FD-BD04-A444-8D2B-28C4470A2B2D}" sibTransId="{58A94B28-DE76-6243-B122-9B2A5C204F99}"/>
    <dgm:cxn modelId="{3749D21A-2BBA-7F42-83FC-AD4E7661C81E}" srcId="{25E1A6CB-1E95-CC49-9B8D-2B5CC99EC485}" destId="{6400E9D9-BE83-754C-AEAB-F6B5A28752CA}" srcOrd="7" destOrd="0" parTransId="{74DDFAEF-CB15-5F47-83CB-79B2A481025E}" sibTransId="{12284703-8F25-6C4C-85A5-0EFD5B363F6C}"/>
    <dgm:cxn modelId="{43C6A74D-60DC-1143-B8AF-A53BBE357304}" type="presParOf" srcId="{395F51A2-EA5E-8B4E-9DA6-11053DF8A5CE}" destId="{E6BE2D65-B6AE-E54C-8854-53DDC236807B}" srcOrd="0" destOrd="0" presId="urn:microsoft.com/office/officeart/2005/8/layout/lProcess1"/>
    <dgm:cxn modelId="{1863152D-5058-3F4E-9B3F-7DEB4AF008B1}" type="presParOf" srcId="{E6BE2D65-B6AE-E54C-8854-53DDC236807B}" destId="{901D2C90-118E-544A-B5F6-034D8208F848}" srcOrd="0" destOrd="0" presId="urn:microsoft.com/office/officeart/2005/8/layout/lProcess1"/>
    <dgm:cxn modelId="{112C1F70-77AD-FB44-B7AF-FA76C92C73AC}" type="presParOf" srcId="{E6BE2D65-B6AE-E54C-8854-53DDC236807B}" destId="{560B1181-FE48-DC41-ACB7-602585C32A8C}" srcOrd="1" destOrd="0" presId="urn:microsoft.com/office/officeart/2005/8/layout/lProcess1"/>
    <dgm:cxn modelId="{48C0C42C-DBD9-1E40-A1B5-1A4816F316B0}" type="presParOf" srcId="{E6BE2D65-B6AE-E54C-8854-53DDC236807B}" destId="{82CE38A6-A94C-D845-8FC4-376C8C19C2C7}" srcOrd="2" destOrd="0" presId="urn:microsoft.com/office/officeart/2005/8/layout/lProcess1"/>
    <dgm:cxn modelId="{6E79A277-391A-104D-882B-4618A5011C3C}" type="presParOf" srcId="{E6BE2D65-B6AE-E54C-8854-53DDC236807B}" destId="{78A55336-5118-E34E-91DF-5A948338DB18}" srcOrd="3" destOrd="0" presId="urn:microsoft.com/office/officeart/2005/8/layout/lProcess1"/>
    <dgm:cxn modelId="{53EB159D-8C57-C945-8D6F-0DF14D9C29D4}" type="presParOf" srcId="{E6BE2D65-B6AE-E54C-8854-53DDC236807B}" destId="{E8869615-0E8C-F04A-9C52-132980F58F4A}" srcOrd="4" destOrd="0" presId="urn:microsoft.com/office/officeart/2005/8/layout/lProcess1"/>
    <dgm:cxn modelId="{659BB7DD-A450-DF49-8316-A9C7D1D2428C}" type="presParOf" srcId="{E6BE2D65-B6AE-E54C-8854-53DDC236807B}" destId="{747FBF3E-505A-0140-AC32-D21E6068D38F}" srcOrd="5" destOrd="0" presId="urn:microsoft.com/office/officeart/2005/8/layout/lProcess1"/>
    <dgm:cxn modelId="{81DD21DE-804D-504D-AC23-3CB76F47A53A}" type="presParOf" srcId="{E6BE2D65-B6AE-E54C-8854-53DDC236807B}" destId="{869AEA50-4263-FD4D-AF55-96E803728654}" srcOrd="6" destOrd="0" presId="urn:microsoft.com/office/officeart/2005/8/layout/lProcess1"/>
    <dgm:cxn modelId="{855733C5-723E-3848-BF07-80D5B401B0CC}" type="presParOf" srcId="{E6BE2D65-B6AE-E54C-8854-53DDC236807B}" destId="{E04F4E5E-99F1-5B4A-A624-81293BF06B16}" srcOrd="7" destOrd="0" presId="urn:microsoft.com/office/officeart/2005/8/layout/lProcess1"/>
    <dgm:cxn modelId="{DC1A16EF-5E8B-2A49-B781-E633572C1C72}" type="presParOf" srcId="{E6BE2D65-B6AE-E54C-8854-53DDC236807B}" destId="{1B6678ED-E251-7145-8669-EE7EBE9AEF98}" srcOrd="8" destOrd="0" presId="urn:microsoft.com/office/officeart/2005/8/layout/lProcess1"/>
    <dgm:cxn modelId="{70F97347-F4B1-E046-8A1C-2AB658229612}" type="presParOf" srcId="{E6BE2D65-B6AE-E54C-8854-53DDC236807B}" destId="{CC14AEA8-F9A1-E84F-AB1D-26D9BD34C2B7}" srcOrd="9" destOrd="0" presId="urn:microsoft.com/office/officeart/2005/8/layout/lProcess1"/>
    <dgm:cxn modelId="{25769238-C329-DC4D-A23A-870BD622C1CC}" type="presParOf" srcId="{E6BE2D65-B6AE-E54C-8854-53DDC236807B}" destId="{CD609E7F-7C0F-1E44-A5C2-973C374E6B8B}" srcOrd="10" destOrd="0" presId="urn:microsoft.com/office/officeart/2005/8/layout/lProcess1"/>
    <dgm:cxn modelId="{DD85D490-21A1-FB45-B890-CD226E9AEEAB}" type="presParOf" srcId="{E6BE2D65-B6AE-E54C-8854-53DDC236807B}" destId="{11C0B5EF-DC61-7A4A-9A4E-6F79EA8A86A6}" srcOrd="11" destOrd="0" presId="urn:microsoft.com/office/officeart/2005/8/layout/lProcess1"/>
    <dgm:cxn modelId="{3EF85F40-A3A1-084C-B157-D4CE131FB1DA}" type="presParOf" srcId="{E6BE2D65-B6AE-E54C-8854-53DDC236807B}" destId="{AEF533A9-DE5C-AE47-8B63-C41D09069A59}" srcOrd="12" destOrd="0" presId="urn:microsoft.com/office/officeart/2005/8/layout/lProcess1"/>
    <dgm:cxn modelId="{98AE32D3-41CB-0245-A27D-9DAC86271149}" type="presParOf" srcId="{E6BE2D65-B6AE-E54C-8854-53DDC236807B}" destId="{C6CA481C-4BD4-3A45-A755-B7D9B6C47AB8}" srcOrd="13" destOrd="0" presId="urn:microsoft.com/office/officeart/2005/8/layout/lProcess1"/>
    <dgm:cxn modelId="{847F4853-FEC4-214A-9378-32E11345066B}" type="presParOf" srcId="{E6BE2D65-B6AE-E54C-8854-53DDC236807B}" destId="{76A555A7-3B8F-0B47-A8EB-F3D3E910E1C7}" srcOrd="14" destOrd="0" presId="urn:microsoft.com/office/officeart/2005/8/layout/lProcess1"/>
    <dgm:cxn modelId="{DF1ADD67-3CD1-7A4D-ACE8-824FD936443C}" type="presParOf" srcId="{E6BE2D65-B6AE-E54C-8854-53DDC236807B}" destId="{8CC5959C-607F-4B45-AC63-632B95C2D62E}" srcOrd="15" destOrd="0" presId="urn:microsoft.com/office/officeart/2005/8/layout/lProcess1"/>
    <dgm:cxn modelId="{EB19CD39-629E-7F4D-B9DC-C9A531A3CC6D}" type="presParOf" srcId="{E6BE2D65-B6AE-E54C-8854-53DDC236807B}" destId="{C0CD6503-6A9D-EB40-ABB5-A5EDF5370553}" srcOrd="16" destOrd="0" presId="urn:microsoft.com/office/officeart/2005/8/layout/lProcess1"/>
    <dgm:cxn modelId="{6B28F2FF-9DAC-804A-89B7-21BEA5AC3A98}" type="presParOf" srcId="{395F51A2-EA5E-8B4E-9DA6-11053DF8A5CE}" destId="{002961E1-483B-BD47-A963-D23CBB18E19D}" srcOrd="1" destOrd="0" presId="urn:microsoft.com/office/officeart/2005/8/layout/lProcess1"/>
    <dgm:cxn modelId="{752C773D-B162-634E-8A6A-085CED7DFD15}" type="presParOf" srcId="{395F51A2-EA5E-8B4E-9DA6-11053DF8A5CE}" destId="{7C86CEEC-C951-F549-BED7-D639CFC14D34}" srcOrd="2" destOrd="0" presId="urn:microsoft.com/office/officeart/2005/8/layout/lProcess1"/>
    <dgm:cxn modelId="{D4BE8DDE-C7F2-2441-BF45-D56B258A4709}" type="presParOf" srcId="{7C86CEEC-C951-F549-BED7-D639CFC14D34}" destId="{39B649EA-FD9A-8D4C-B1C8-289E7369EF7F}" srcOrd="0" destOrd="0" presId="urn:microsoft.com/office/officeart/2005/8/layout/lProcess1"/>
    <dgm:cxn modelId="{148D09E8-5EBB-D84C-863F-6930C428292A}" type="presParOf" srcId="{7C86CEEC-C951-F549-BED7-D639CFC14D34}" destId="{3275D121-B625-C741-B8C4-4D01872EEE93}" srcOrd="1" destOrd="0" presId="urn:microsoft.com/office/officeart/2005/8/layout/lProcess1"/>
    <dgm:cxn modelId="{0B7AD72D-9415-E94A-A574-F0972F9E20BF}" type="presParOf" srcId="{7C86CEEC-C951-F549-BED7-D639CFC14D34}" destId="{885C54F6-1EA2-F94A-80FE-4897BA151E87}" srcOrd="2" destOrd="0" presId="urn:microsoft.com/office/officeart/2005/8/layout/lProcess1"/>
    <dgm:cxn modelId="{11F82920-038B-144F-9611-402BBB021374}" type="presParOf" srcId="{7C86CEEC-C951-F549-BED7-D639CFC14D34}" destId="{EDDAC13B-BD42-374F-9D0A-E124273E118A}" srcOrd="3" destOrd="0" presId="urn:microsoft.com/office/officeart/2005/8/layout/lProcess1"/>
    <dgm:cxn modelId="{2670E10B-7C04-9D4D-B9D6-06045FFC8F0F}" type="presParOf" srcId="{7C86CEEC-C951-F549-BED7-D639CFC14D34}" destId="{4F802E81-E88B-6D43-93DA-227691F7BD7E}" srcOrd="4" destOrd="0" presId="urn:microsoft.com/office/officeart/2005/8/layout/lProcess1"/>
    <dgm:cxn modelId="{4661C90F-8F90-3645-A701-1BA33E31EAC5}" type="presParOf" srcId="{7C86CEEC-C951-F549-BED7-D639CFC14D34}" destId="{5B186EC3-6D1B-2C41-BBA3-05CAF5A26334}" srcOrd="5" destOrd="0" presId="urn:microsoft.com/office/officeart/2005/8/layout/lProcess1"/>
    <dgm:cxn modelId="{28380AD5-73A9-AB46-B3BF-598C6CF4B9D1}" type="presParOf" srcId="{7C86CEEC-C951-F549-BED7-D639CFC14D34}" destId="{73263BE8-07DA-CA45-A51E-6707D7E68EFC}" srcOrd="6" destOrd="0" presId="urn:microsoft.com/office/officeart/2005/8/layout/lProcess1"/>
    <dgm:cxn modelId="{6CBC3D19-6FCA-4241-9B27-022064B5F38B}" type="presParOf" srcId="{7C86CEEC-C951-F549-BED7-D639CFC14D34}" destId="{655CE8F1-F815-AD41-80C6-4C99D1AF36E9}" srcOrd="7" destOrd="0" presId="urn:microsoft.com/office/officeart/2005/8/layout/lProcess1"/>
    <dgm:cxn modelId="{FBD66F63-5457-5D44-9FF8-983A59EFEF2B}" type="presParOf" srcId="{7C86CEEC-C951-F549-BED7-D639CFC14D34}" destId="{B98FFFDF-39EE-664B-9B68-860EC7BF2D62}" srcOrd="8" destOrd="0" presId="urn:microsoft.com/office/officeart/2005/8/layout/lProcess1"/>
    <dgm:cxn modelId="{DA2627E4-9AEF-4547-AA1C-42A580432F56}" type="presParOf" srcId="{7C86CEEC-C951-F549-BED7-D639CFC14D34}" destId="{CE7DA9E4-3899-6B44-BB0C-65376A660503}" srcOrd="9" destOrd="0" presId="urn:microsoft.com/office/officeart/2005/8/layout/lProcess1"/>
    <dgm:cxn modelId="{172BDD58-56AC-1B4A-8598-43E5E732BB36}" type="presParOf" srcId="{7C86CEEC-C951-F549-BED7-D639CFC14D34}" destId="{6CBC5EA3-7E09-CA4F-A8D7-E2D426FAD280}" srcOrd="10" destOrd="0" presId="urn:microsoft.com/office/officeart/2005/8/layout/lProcess1"/>
    <dgm:cxn modelId="{2AB55658-B847-EE45-BCC9-24AD94C7F860}" type="presParOf" srcId="{7C86CEEC-C951-F549-BED7-D639CFC14D34}" destId="{E74ED588-DAFA-7242-AC0A-8041E835A805}" srcOrd="11" destOrd="0" presId="urn:microsoft.com/office/officeart/2005/8/layout/lProcess1"/>
    <dgm:cxn modelId="{3F86A443-C23C-E848-AC53-7FD48F39456C}" type="presParOf" srcId="{7C86CEEC-C951-F549-BED7-D639CFC14D34}" destId="{0CF3C108-08A0-E145-822C-95B830268CD5}" srcOrd="12" destOrd="0" presId="urn:microsoft.com/office/officeart/2005/8/layout/lProcess1"/>
    <dgm:cxn modelId="{14A0460E-EA25-A84E-9935-AD3B587FE927}" type="presParOf" srcId="{7C86CEEC-C951-F549-BED7-D639CFC14D34}" destId="{24F66F61-2331-314A-9B01-C7583C750CEA}" srcOrd="13" destOrd="0" presId="urn:microsoft.com/office/officeart/2005/8/layout/lProcess1"/>
    <dgm:cxn modelId="{7BBF0E89-7E3D-724C-9712-5723E8492169}" type="presParOf" srcId="{7C86CEEC-C951-F549-BED7-D639CFC14D34}" destId="{67D7D6CC-12F0-124D-8ED2-EB045281BB28}" srcOrd="14" destOrd="0" presId="urn:microsoft.com/office/officeart/2005/8/layout/lProcess1"/>
    <dgm:cxn modelId="{CE32570B-DD5D-7940-A369-1EC9EF6D8FB3}" type="presParOf" srcId="{7C86CEEC-C951-F549-BED7-D639CFC14D34}" destId="{DC5926F9-1203-1545-84D0-A31A86EF7953}" srcOrd="15" destOrd="0" presId="urn:microsoft.com/office/officeart/2005/8/layout/lProcess1"/>
    <dgm:cxn modelId="{EE634498-5EBE-E046-A4CB-06B4FDEEE25D}" type="presParOf" srcId="{7C86CEEC-C951-F549-BED7-D639CFC14D34}" destId="{3762CCDA-36D9-AD42-B7FC-F1BDE79D38D1}" srcOrd="1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777F08-8FE4-EA44-BD9B-4EDDD3F591A9}" type="doc">
      <dgm:prSet loTypeId="urn:microsoft.com/office/officeart/2008/layout/HorizontalMultiLevelHierarchy" loCatId="" qsTypeId="urn:microsoft.com/office/officeart/2005/8/quickstyle/3D5" qsCatId="3D" csTypeId="urn:microsoft.com/office/officeart/2005/8/colors/colorful4" csCatId="colorful" phldr="1"/>
      <dgm:spPr/>
      <dgm:t>
        <a:bodyPr/>
        <a:lstStyle/>
        <a:p>
          <a:endParaRPr lang="it-IT"/>
        </a:p>
      </dgm:t>
    </dgm:pt>
    <dgm:pt modelId="{5F10F94A-D961-784B-9114-938995F05E74}">
      <dgm:prSet phldrT="[Testo]"/>
      <dgm:spPr/>
      <dgm:t>
        <a:bodyPr/>
        <a:lstStyle/>
        <a:p>
          <a:r>
            <a:rPr lang="it-IT" dirty="0" smtClean="0"/>
            <a:t>Didattica Digitale</a:t>
          </a:r>
          <a:endParaRPr lang="it-IT" dirty="0"/>
        </a:p>
      </dgm:t>
    </dgm:pt>
    <dgm:pt modelId="{E22BCC3E-8889-E24C-B76D-B2B1582FC811}" type="parTrans" cxnId="{7A8085E9-77FF-8C47-9331-12A0019E26FB}">
      <dgm:prSet/>
      <dgm:spPr/>
      <dgm:t>
        <a:bodyPr/>
        <a:lstStyle/>
        <a:p>
          <a:endParaRPr lang="it-IT"/>
        </a:p>
      </dgm:t>
    </dgm:pt>
    <dgm:pt modelId="{8ECCB7D1-E393-6D48-B989-EA8A579783B1}" type="sibTrans" cxnId="{7A8085E9-77FF-8C47-9331-12A0019E26FB}">
      <dgm:prSet/>
      <dgm:spPr/>
      <dgm:t>
        <a:bodyPr/>
        <a:lstStyle/>
        <a:p>
          <a:endParaRPr lang="it-IT"/>
        </a:p>
      </dgm:t>
    </dgm:pt>
    <dgm:pt modelId="{72A39E7A-9BD6-6748-9977-56E2223475AB}">
      <dgm:prSet phldrT="[Testo]"/>
      <dgm:spPr/>
      <dgm:t>
        <a:bodyPr/>
        <a:lstStyle/>
        <a:p>
          <a:r>
            <a:rPr lang="it-IT" dirty="0" smtClean="0"/>
            <a:t>Strategia di Insegnamento attivo</a:t>
          </a:r>
          <a:endParaRPr lang="it-IT" dirty="0"/>
        </a:p>
      </dgm:t>
    </dgm:pt>
    <dgm:pt modelId="{77F52A79-7B08-2F45-8BA3-050B45DFCF85}" type="parTrans" cxnId="{159FE796-3A3D-9947-8255-A4AB40D7AC94}">
      <dgm:prSet/>
      <dgm:spPr/>
      <dgm:t>
        <a:bodyPr/>
        <a:lstStyle/>
        <a:p>
          <a:endParaRPr lang="it-IT"/>
        </a:p>
      </dgm:t>
    </dgm:pt>
    <dgm:pt modelId="{14F2D82D-28D0-6F49-8CD1-3E66CB407BEC}" type="sibTrans" cxnId="{159FE796-3A3D-9947-8255-A4AB40D7AC94}">
      <dgm:prSet/>
      <dgm:spPr/>
      <dgm:t>
        <a:bodyPr/>
        <a:lstStyle/>
        <a:p>
          <a:endParaRPr lang="it-IT"/>
        </a:p>
      </dgm:t>
    </dgm:pt>
    <dgm:pt modelId="{2062F9DC-373F-BE49-9181-7F97DEE181F9}">
      <dgm:prSet phldrT="[Testo]"/>
      <dgm:spPr/>
      <dgm:t>
        <a:bodyPr/>
        <a:lstStyle/>
        <a:p>
          <a:r>
            <a:rPr lang="it-IT" dirty="0" smtClean="0"/>
            <a:t>Valorizza la partecipazione attiva dell’alunno</a:t>
          </a:r>
          <a:endParaRPr lang="it-IT" dirty="0"/>
        </a:p>
      </dgm:t>
    </dgm:pt>
    <dgm:pt modelId="{DEEB149C-8FDF-934F-AD8B-1334D8CC5033}" type="parTrans" cxnId="{D0F4962F-88D2-144D-804C-E28B35A526B2}">
      <dgm:prSet/>
      <dgm:spPr/>
      <dgm:t>
        <a:bodyPr/>
        <a:lstStyle/>
        <a:p>
          <a:endParaRPr lang="it-IT"/>
        </a:p>
      </dgm:t>
    </dgm:pt>
    <dgm:pt modelId="{08D7648E-08D4-EB4B-BC7B-C4C737DE242B}" type="sibTrans" cxnId="{D0F4962F-88D2-144D-804C-E28B35A526B2}">
      <dgm:prSet/>
      <dgm:spPr/>
      <dgm:t>
        <a:bodyPr/>
        <a:lstStyle/>
        <a:p>
          <a:endParaRPr lang="it-IT"/>
        </a:p>
      </dgm:t>
    </dgm:pt>
    <dgm:pt modelId="{29EC5257-FB15-B843-A331-52826FCC51D2}">
      <dgm:prSet phldrT="[Testo]"/>
      <dgm:spPr/>
      <dgm:t>
        <a:bodyPr/>
        <a:lstStyle/>
        <a:p>
          <a:r>
            <a:rPr lang="it-IT" dirty="0" smtClean="0"/>
            <a:t>Dota docenti ed alunni di strumenti fortemente innovativi</a:t>
          </a:r>
          <a:endParaRPr lang="it-IT" dirty="0"/>
        </a:p>
      </dgm:t>
    </dgm:pt>
    <dgm:pt modelId="{7DAD895D-FECE-6443-A507-CCABA92DC0EF}" type="parTrans" cxnId="{ED266396-87D2-7D4F-8579-7224C76B369A}">
      <dgm:prSet/>
      <dgm:spPr/>
      <dgm:t>
        <a:bodyPr/>
        <a:lstStyle/>
        <a:p>
          <a:endParaRPr lang="it-IT"/>
        </a:p>
      </dgm:t>
    </dgm:pt>
    <dgm:pt modelId="{3EF9918F-A3BE-F847-A065-FCB692A0AA22}" type="sibTrans" cxnId="{ED266396-87D2-7D4F-8579-7224C76B369A}">
      <dgm:prSet/>
      <dgm:spPr/>
      <dgm:t>
        <a:bodyPr/>
        <a:lstStyle/>
        <a:p>
          <a:endParaRPr lang="it-IT"/>
        </a:p>
      </dgm:t>
    </dgm:pt>
    <dgm:pt modelId="{3F6B233D-451E-7E4F-AF2B-D4120CAC600D}">
      <dgm:prSet/>
      <dgm:spPr/>
      <dgm:t>
        <a:bodyPr/>
        <a:lstStyle/>
        <a:p>
          <a:r>
            <a:rPr lang="it-IT" dirty="0" smtClean="0"/>
            <a:t>“Eroga educazione” in modo integrato</a:t>
          </a:r>
          <a:endParaRPr lang="it-IT" dirty="0"/>
        </a:p>
      </dgm:t>
    </dgm:pt>
    <dgm:pt modelId="{18A7784E-ABAC-D74F-BB8B-1A90452D478D}" type="parTrans" cxnId="{6D63FC36-1CA6-1B41-997C-7BB287E4212A}">
      <dgm:prSet/>
      <dgm:spPr/>
      <dgm:t>
        <a:bodyPr/>
        <a:lstStyle/>
        <a:p>
          <a:endParaRPr lang="it-IT"/>
        </a:p>
      </dgm:t>
    </dgm:pt>
    <dgm:pt modelId="{47DD5AE6-6D0D-9F41-A04A-047F066D33CC}" type="sibTrans" cxnId="{6D63FC36-1CA6-1B41-997C-7BB287E4212A}">
      <dgm:prSet/>
      <dgm:spPr/>
      <dgm:t>
        <a:bodyPr/>
        <a:lstStyle/>
        <a:p>
          <a:endParaRPr lang="it-IT"/>
        </a:p>
      </dgm:t>
    </dgm:pt>
    <dgm:pt modelId="{BFB73672-10ED-7E4F-861D-2C82C92E8999}">
      <dgm:prSet/>
      <dgm:spPr/>
      <dgm:t>
        <a:bodyPr/>
        <a:lstStyle/>
        <a:p>
          <a:r>
            <a:rPr lang="it-IT" dirty="0" smtClean="0"/>
            <a:t>Potenzia le competenze necessarie per un apprendimento indipendente  </a:t>
          </a:r>
          <a:endParaRPr lang="it-IT" dirty="0"/>
        </a:p>
      </dgm:t>
    </dgm:pt>
    <dgm:pt modelId="{81903F3A-941B-1F47-A50F-8089158C04D3}" type="parTrans" cxnId="{6EB5F842-5C33-204A-8FA8-E19E41C084AF}">
      <dgm:prSet/>
      <dgm:spPr/>
      <dgm:t>
        <a:bodyPr/>
        <a:lstStyle/>
        <a:p>
          <a:endParaRPr lang="it-IT"/>
        </a:p>
      </dgm:t>
    </dgm:pt>
    <dgm:pt modelId="{255B3C4E-8CE5-8E43-9814-4FCA251F7CB4}" type="sibTrans" cxnId="{6EB5F842-5C33-204A-8FA8-E19E41C084AF}">
      <dgm:prSet/>
      <dgm:spPr/>
      <dgm:t>
        <a:bodyPr/>
        <a:lstStyle/>
        <a:p>
          <a:endParaRPr lang="it-IT"/>
        </a:p>
      </dgm:t>
    </dgm:pt>
    <dgm:pt modelId="{9470E6D7-FC13-424C-8E7E-BEF4C0FE53DF}" type="pres">
      <dgm:prSet presAssocID="{87777F08-8FE4-EA44-BD9B-4EDDD3F591A9}" presName="Name0" presStyleCnt="0">
        <dgm:presLayoutVars>
          <dgm:chPref val="1"/>
          <dgm:dir/>
          <dgm:animOne val="branch"/>
          <dgm:animLvl val="lvl"/>
          <dgm:resizeHandles val="exact"/>
        </dgm:presLayoutVars>
      </dgm:prSet>
      <dgm:spPr/>
      <dgm:t>
        <a:bodyPr/>
        <a:lstStyle/>
        <a:p>
          <a:endParaRPr lang="it-IT"/>
        </a:p>
      </dgm:t>
    </dgm:pt>
    <dgm:pt modelId="{9017D071-644C-BE46-8571-9A5E87FACC77}" type="pres">
      <dgm:prSet presAssocID="{5F10F94A-D961-784B-9114-938995F05E74}" presName="root1" presStyleCnt="0"/>
      <dgm:spPr/>
      <dgm:t>
        <a:bodyPr/>
        <a:lstStyle/>
        <a:p>
          <a:endParaRPr lang="it-IT"/>
        </a:p>
      </dgm:t>
    </dgm:pt>
    <dgm:pt modelId="{164E9ABC-F92D-5544-A25E-9716B79D1000}" type="pres">
      <dgm:prSet presAssocID="{5F10F94A-D961-784B-9114-938995F05E74}" presName="LevelOneTextNode" presStyleLbl="node0" presStyleIdx="0" presStyleCnt="1">
        <dgm:presLayoutVars>
          <dgm:chPref val="3"/>
        </dgm:presLayoutVars>
      </dgm:prSet>
      <dgm:spPr/>
      <dgm:t>
        <a:bodyPr/>
        <a:lstStyle/>
        <a:p>
          <a:endParaRPr lang="it-IT"/>
        </a:p>
      </dgm:t>
    </dgm:pt>
    <dgm:pt modelId="{DDBF23AE-635F-4F46-AD93-130D86B05FDC}" type="pres">
      <dgm:prSet presAssocID="{5F10F94A-D961-784B-9114-938995F05E74}" presName="level2hierChild" presStyleCnt="0"/>
      <dgm:spPr/>
      <dgm:t>
        <a:bodyPr/>
        <a:lstStyle/>
        <a:p>
          <a:endParaRPr lang="it-IT"/>
        </a:p>
      </dgm:t>
    </dgm:pt>
    <dgm:pt modelId="{97BA3CBA-712C-7545-84D1-B068FB319763}" type="pres">
      <dgm:prSet presAssocID="{77F52A79-7B08-2F45-8BA3-050B45DFCF85}" presName="conn2-1" presStyleLbl="parChTrans1D2" presStyleIdx="0" presStyleCnt="5"/>
      <dgm:spPr/>
      <dgm:t>
        <a:bodyPr/>
        <a:lstStyle/>
        <a:p>
          <a:endParaRPr lang="it-IT"/>
        </a:p>
      </dgm:t>
    </dgm:pt>
    <dgm:pt modelId="{65577374-52B3-004F-A3E8-DA951FFB8988}" type="pres">
      <dgm:prSet presAssocID="{77F52A79-7B08-2F45-8BA3-050B45DFCF85}" presName="connTx" presStyleLbl="parChTrans1D2" presStyleIdx="0" presStyleCnt="5"/>
      <dgm:spPr/>
      <dgm:t>
        <a:bodyPr/>
        <a:lstStyle/>
        <a:p>
          <a:endParaRPr lang="it-IT"/>
        </a:p>
      </dgm:t>
    </dgm:pt>
    <dgm:pt modelId="{552B3588-E09E-0F44-8E04-13DED81C9D0D}" type="pres">
      <dgm:prSet presAssocID="{72A39E7A-9BD6-6748-9977-56E2223475AB}" presName="root2" presStyleCnt="0"/>
      <dgm:spPr/>
      <dgm:t>
        <a:bodyPr/>
        <a:lstStyle/>
        <a:p>
          <a:endParaRPr lang="it-IT"/>
        </a:p>
      </dgm:t>
    </dgm:pt>
    <dgm:pt modelId="{E01C3415-9D4D-F14E-8970-E87EFAE0EC43}" type="pres">
      <dgm:prSet presAssocID="{72A39E7A-9BD6-6748-9977-56E2223475AB}" presName="LevelTwoTextNode" presStyleLbl="node2" presStyleIdx="0" presStyleCnt="5">
        <dgm:presLayoutVars>
          <dgm:chPref val="3"/>
        </dgm:presLayoutVars>
      </dgm:prSet>
      <dgm:spPr/>
      <dgm:t>
        <a:bodyPr/>
        <a:lstStyle/>
        <a:p>
          <a:endParaRPr lang="it-IT"/>
        </a:p>
      </dgm:t>
    </dgm:pt>
    <dgm:pt modelId="{3A8917A2-7E42-D942-A648-373E188EAD09}" type="pres">
      <dgm:prSet presAssocID="{72A39E7A-9BD6-6748-9977-56E2223475AB}" presName="level3hierChild" presStyleCnt="0"/>
      <dgm:spPr/>
      <dgm:t>
        <a:bodyPr/>
        <a:lstStyle/>
        <a:p>
          <a:endParaRPr lang="it-IT"/>
        </a:p>
      </dgm:t>
    </dgm:pt>
    <dgm:pt modelId="{CDF5F575-45A5-1C47-9E0D-F029F7202735}" type="pres">
      <dgm:prSet presAssocID="{DEEB149C-8FDF-934F-AD8B-1334D8CC5033}" presName="conn2-1" presStyleLbl="parChTrans1D2" presStyleIdx="1" presStyleCnt="5"/>
      <dgm:spPr/>
      <dgm:t>
        <a:bodyPr/>
        <a:lstStyle/>
        <a:p>
          <a:endParaRPr lang="it-IT"/>
        </a:p>
      </dgm:t>
    </dgm:pt>
    <dgm:pt modelId="{DCBB7E1B-B7C2-CD46-B2B5-D5E633EFEA6F}" type="pres">
      <dgm:prSet presAssocID="{DEEB149C-8FDF-934F-AD8B-1334D8CC5033}" presName="connTx" presStyleLbl="parChTrans1D2" presStyleIdx="1" presStyleCnt="5"/>
      <dgm:spPr/>
      <dgm:t>
        <a:bodyPr/>
        <a:lstStyle/>
        <a:p>
          <a:endParaRPr lang="it-IT"/>
        </a:p>
      </dgm:t>
    </dgm:pt>
    <dgm:pt modelId="{B60E4AAF-A462-964A-87AF-AFC4F8B3CC06}" type="pres">
      <dgm:prSet presAssocID="{2062F9DC-373F-BE49-9181-7F97DEE181F9}" presName="root2" presStyleCnt="0"/>
      <dgm:spPr/>
      <dgm:t>
        <a:bodyPr/>
        <a:lstStyle/>
        <a:p>
          <a:endParaRPr lang="it-IT"/>
        </a:p>
      </dgm:t>
    </dgm:pt>
    <dgm:pt modelId="{27C33469-C835-6D44-B9FA-AC306FD142EF}" type="pres">
      <dgm:prSet presAssocID="{2062F9DC-373F-BE49-9181-7F97DEE181F9}" presName="LevelTwoTextNode" presStyleLbl="node2" presStyleIdx="1" presStyleCnt="5">
        <dgm:presLayoutVars>
          <dgm:chPref val="3"/>
        </dgm:presLayoutVars>
      </dgm:prSet>
      <dgm:spPr/>
      <dgm:t>
        <a:bodyPr/>
        <a:lstStyle/>
        <a:p>
          <a:endParaRPr lang="it-IT"/>
        </a:p>
      </dgm:t>
    </dgm:pt>
    <dgm:pt modelId="{6E1F210F-2AEF-2E46-AF27-D4D3AD9D1F68}" type="pres">
      <dgm:prSet presAssocID="{2062F9DC-373F-BE49-9181-7F97DEE181F9}" presName="level3hierChild" presStyleCnt="0"/>
      <dgm:spPr/>
      <dgm:t>
        <a:bodyPr/>
        <a:lstStyle/>
        <a:p>
          <a:endParaRPr lang="it-IT"/>
        </a:p>
      </dgm:t>
    </dgm:pt>
    <dgm:pt modelId="{107B90D8-40A4-544B-ABC4-3A66E25D88B5}" type="pres">
      <dgm:prSet presAssocID="{7DAD895D-FECE-6443-A507-CCABA92DC0EF}" presName="conn2-1" presStyleLbl="parChTrans1D2" presStyleIdx="2" presStyleCnt="5"/>
      <dgm:spPr/>
      <dgm:t>
        <a:bodyPr/>
        <a:lstStyle/>
        <a:p>
          <a:endParaRPr lang="it-IT"/>
        </a:p>
      </dgm:t>
    </dgm:pt>
    <dgm:pt modelId="{A322B765-19E8-4840-8F28-5FE56A689CD4}" type="pres">
      <dgm:prSet presAssocID="{7DAD895D-FECE-6443-A507-CCABA92DC0EF}" presName="connTx" presStyleLbl="parChTrans1D2" presStyleIdx="2" presStyleCnt="5"/>
      <dgm:spPr/>
      <dgm:t>
        <a:bodyPr/>
        <a:lstStyle/>
        <a:p>
          <a:endParaRPr lang="it-IT"/>
        </a:p>
      </dgm:t>
    </dgm:pt>
    <dgm:pt modelId="{FE97795F-DE3F-3046-B154-E5DE25B7FBE1}" type="pres">
      <dgm:prSet presAssocID="{29EC5257-FB15-B843-A331-52826FCC51D2}" presName="root2" presStyleCnt="0"/>
      <dgm:spPr/>
      <dgm:t>
        <a:bodyPr/>
        <a:lstStyle/>
        <a:p>
          <a:endParaRPr lang="it-IT"/>
        </a:p>
      </dgm:t>
    </dgm:pt>
    <dgm:pt modelId="{824EE315-ADC9-8147-8D1C-EABCF7D807DE}" type="pres">
      <dgm:prSet presAssocID="{29EC5257-FB15-B843-A331-52826FCC51D2}" presName="LevelTwoTextNode" presStyleLbl="node2" presStyleIdx="2" presStyleCnt="5">
        <dgm:presLayoutVars>
          <dgm:chPref val="3"/>
        </dgm:presLayoutVars>
      </dgm:prSet>
      <dgm:spPr/>
      <dgm:t>
        <a:bodyPr/>
        <a:lstStyle/>
        <a:p>
          <a:endParaRPr lang="it-IT"/>
        </a:p>
      </dgm:t>
    </dgm:pt>
    <dgm:pt modelId="{25C58134-EB0B-454A-8725-ED220A1BAA63}" type="pres">
      <dgm:prSet presAssocID="{29EC5257-FB15-B843-A331-52826FCC51D2}" presName="level3hierChild" presStyleCnt="0"/>
      <dgm:spPr/>
      <dgm:t>
        <a:bodyPr/>
        <a:lstStyle/>
        <a:p>
          <a:endParaRPr lang="it-IT"/>
        </a:p>
      </dgm:t>
    </dgm:pt>
    <dgm:pt modelId="{AD248173-6FE2-5446-8C93-452B92CD605C}" type="pres">
      <dgm:prSet presAssocID="{18A7784E-ABAC-D74F-BB8B-1A90452D478D}" presName="conn2-1" presStyleLbl="parChTrans1D2" presStyleIdx="3" presStyleCnt="5"/>
      <dgm:spPr/>
      <dgm:t>
        <a:bodyPr/>
        <a:lstStyle/>
        <a:p>
          <a:endParaRPr lang="it-IT"/>
        </a:p>
      </dgm:t>
    </dgm:pt>
    <dgm:pt modelId="{110AC01E-9373-8B4C-877F-8AC883071A14}" type="pres">
      <dgm:prSet presAssocID="{18A7784E-ABAC-D74F-BB8B-1A90452D478D}" presName="connTx" presStyleLbl="parChTrans1D2" presStyleIdx="3" presStyleCnt="5"/>
      <dgm:spPr/>
      <dgm:t>
        <a:bodyPr/>
        <a:lstStyle/>
        <a:p>
          <a:endParaRPr lang="it-IT"/>
        </a:p>
      </dgm:t>
    </dgm:pt>
    <dgm:pt modelId="{61C62C91-5E55-B84F-AE68-D35B421F7794}" type="pres">
      <dgm:prSet presAssocID="{3F6B233D-451E-7E4F-AF2B-D4120CAC600D}" presName="root2" presStyleCnt="0"/>
      <dgm:spPr/>
      <dgm:t>
        <a:bodyPr/>
        <a:lstStyle/>
        <a:p>
          <a:endParaRPr lang="it-IT"/>
        </a:p>
      </dgm:t>
    </dgm:pt>
    <dgm:pt modelId="{4CC5E49E-FE36-0D4F-A9DD-B4B4E118E823}" type="pres">
      <dgm:prSet presAssocID="{3F6B233D-451E-7E4F-AF2B-D4120CAC600D}" presName="LevelTwoTextNode" presStyleLbl="node2" presStyleIdx="3" presStyleCnt="5">
        <dgm:presLayoutVars>
          <dgm:chPref val="3"/>
        </dgm:presLayoutVars>
      </dgm:prSet>
      <dgm:spPr/>
      <dgm:t>
        <a:bodyPr/>
        <a:lstStyle/>
        <a:p>
          <a:endParaRPr lang="it-IT"/>
        </a:p>
      </dgm:t>
    </dgm:pt>
    <dgm:pt modelId="{0DA460EA-79DC-BF43-B812-04E2ECBC759B}" type="pres">
      <dgm:prSet presAssocID="{3F6B233D-451E-7E4F-AF2B-D4120CAC600D}" presName="level3hierChild" presStyleCnt="0"/>
      <dgm:spPr/>
      <dgm:t>
        <a:bodyPr/>
        <a:lstStyle/>
        <a:p>
          <a:endParaRPr lang="it-IT"/>
        </a:p>
      </dgm:t>
    </dgm:pt>
    <dgm:pt modelId="{AF842604-4A5E-424F-9F15-0F926D9654BD}" type="pres">
      <dgm:prSet presAssocID="{81903F3A-941B-1F47-A50F-8089158C04D3}" presName="conn2-1" presStyleLbl="parChTrans1D2" presStyleIdx="4" presStyleCnt="5"/>
      <dgm:spPr/>
      <dgm:t>
        <a:bodyPr/>
        <a:lstStyle/>
        <a:p>
          <a:endParaRPr lang="it-IT"/>
        </a:p>
      </dgm:t>
    </dgm:pt>
    <dgm:pt modelId="{C4AD6FC3-9057-E348-98BB-207FBD26279B}" type="pres">
      <dgm:prSet presAssocID="{81903F3A-941B-1F47-A50F-8089158C04D3}" presName="connTx" presStyleLbl="parChTrans1D2" presStyleIdx="4" presStyleCnt="5"/>
      <dgm:spPr/>
      <dgm:t>
        <a:bodyPr/>
        <a:lstStyle/>
        <a:p>
          <a:endParaRPr lang="it-IT"/>
        </a:p>
      </dgm:t>
    </dgm:pt>
    <dgm:pt modelId="{E52E72D0-982C-CE4C-B6CA-D64294F7B7BE}" type="pres">
      <dgm:prSet presAssocID="{BFB73672-10ED-7E4F-861D-2C82C92E8999}" presName="root2" presStyleCnt="0"/>
      <dgm:spPr/>
      <dgm:t>
        <a:bodyPr/>
        <a:lstStyle/>
        <a:p>
          <a:endParaRPr lang="it-IT"/>
        </a:p>
      </dgm:t>
    </dgm:pt>
    <dgm:pt modelId="{1D153757-AB0C-AD43-A795-390E266F80E7}" type="pres">
      <dgm:prSet presAssocID="{BFB73672-10ED-7E4F-861D-2C82C92E8999}" presName="LevelTwoTextNode" presStyleLbl="node2" presStyleIdx="4" presStyleCnt="5">
        <dgm:presLayoutVars>
          <dgm:chPref val="3"/>
        </dgm:presLayoutVars>
      </dgm:prSet>
      <dgm:spPr/>
      <dgm:t>
        <a:bodyPr/>
        <a:lstStyle/>
        <a:p>
          <a:endParaRPr lang="it-IT"/>
        </a:p>
      </dgm:t>
    </dgm:pt>
    <dgm:pt modelId="{387E0E8C-1598-A043-88F9-1AD5E9F5FB29}" type="pres">
      <dgm:prSet presAssocID="{BFB73672-10ED-7E4F-861D-2C82C92E8999}" presName="level3hierChild" presStyleCnt="0"/>
      <dgm:spPr/>
      <dgm:t>
        <a:bodyPr/>
        <a:lstStyle/>
        <a:p>
          <a:endParaRPr lang="it-IT"/>
        </a:p>
      </dgm:t>
    </dgm:pt>
  </dgm:ptLst>
  <dgm:cxnLst>
    <dgm:cxn modelId="{41326412-4FB4-5545-8D42-210B20177A0B}" type="presOf" srcId="{DEEB149C-8FDF-934F-AD8B-1334D8CC5033}" destId="{CDF5F575-45A5-1C47-9E0D-F029F7202735}" srcOrd="0" destOrd="0" presId="urn:microsoft.com/office/officeart/2008/layout/HorizontalMultiLevelHierarchy"/>
    <dgm:cxn modelId="{0642FF40-4F5E-1147-B273-D77C5334A896}" type="presOf" srcId="{77F52A79-7B08-2F45-8BA3-050B45DFCF85}" destId="{65577374-52B3-004F-A3E8-DA951FFB8988}" srcOrd="1" destOrd="0" presId="urn:microsoft.com/office/officeart/2008/layout/HorizontalMultiLevelHierarchy"/>
    <dgm:cxn modelId="{40D471A9-713B-824E-8A13-5E8293768AE6}" type="presOf" srcId="{3F6B233D-451E-7E4F-AF2B-D4120CAC600D}" destId="{4CC5E49E-FE36-0D4F-A9DD-B4B4E118E823}" srcOrd="0" destOrd="0" presId="urn:microsoft.com/office/officeart/2008/layout/HorizontalMultiLevelHierarchy"/>
    <dgm:cxn modelId="{0C52C7F5-68A5-2940-B0AE-350773019B65}" type="presOf" srcId="{5F10F94A-D961-784B-9114-938995F05E74}" destId="{164E9ABC-F92D-5544-A25E-9716B79D1000}" srcOrd="0" destOrd="0" presId="urn:microsoft.com/office/officeart/2008/layout/HorizontalMultiLevelHierarchy"/>
    <dgm:cxn modelId="{ED266396-87D2-7D4F-8579-7224C76B369A}" srcId="{5F10F94A-D961-784B-9114-938995F05E74}" destId="{29EC5257-FB15-B843-A331-52826FCC51D2}" srcOrd="2" destOrd="0" parTransId="{7DAD895D-FECE-6443-A507-CCABA92DC0EF}" sibTransId="{3EF9918F-A3BE-F847-A065-FCB692A0AA22}"/>
    <dgm:cxn modelId="{590618C8-7DDC-454E-8948-4C2EEF95043C}" type="presOf" srcId="{87777F08-8FE4-EA44-BD9B-4EDDD3F591A9}" destId="{9470E6D7-FC13-424C-8E7E-BEF4C0FE53DF}" srcOrd="0" destOrd="0" presId="urn:microsoft.com/office/officeart/2008/layout/HorizontalMultiLevelHierarchy"/>
    <dgm:cxn modelId="{B4013F97-AE85-9041-8503-F665BAEEB32C}" type="presOf" srcId="{2062F9DC-373F-BE49-9181-7F97DEE181F9}" destId="{27C33469-C835-6D44-B9FA-AC306FD142EF}" srcOrd="0" destOrd="0" presId="urn:microsoft.com/office/officeart/2008/layout/HorizontalMultiLevelHierarchy"/>
    <dgm:cxn modelId="{5640E581-7E30-FB45-BBD5-BBE0899D3723}" type="presOf" srcId="{18A7784E-ABAC-D74F-BB8B-1A90452D478D}" destId="{AD248173-6FE2-5446-8C93-452B92CD605C}" srcOrd="0" destOrd="0" presId="urn:microsoft.com/office/officeart/2008/layout/HorizontalMultiLevelHierarchy"/>
    <dgm:cxn modelId="{732226DC-9CE7-7748-BC96-57A36B77F231}" type="presOf" srcId="{77F52A79-7B08-2F45-8BA3-050B45DFCF85}" destId="{97BA3CBA-712C-7545-84D1-B068FB319763}" srcOrd="0" destOrd="0" presId="urn:microsoft.com/office/officeart/2008/layout/HorizontalMultiLevelHierarchy"/>
    <dgm:cxn modelId="{8E107549-0B25-2048-AD49-C939BB69DC40}" type="presOf" srcId="{18A7784E-ABAC-D74F-BB8B-1A90452D478D}" destId="{110AC01E-9373-8B4C-877F-8AC883071A14}" srcOrd="1" destOrd="0" presId="urn:microsoft.com/office/officeart/2008/layout/HorizontalMultiLevelHierarchy"/>
    <dgm:cxn modelId="{6D63FC36-1CA6-1B41-997C-7BB287E4212A}" srcId="{5F10F94A-D961-784B-9114-938995F05E74}" destId="{3F6B233D-451E-7E4F-AF2B-D4120CAC600D}" srcOrd="3" destOrd="0" parTransId="{18A7784E-ABAC-D74F-BB8B-1A90452D478D}" sibTransId="{47DD5AE6-6D0D-9F41-A04A-047F066D33CC}"/>
    <dgm:cxn modelId="{4F46B4DD-36D9-7444-9766-B3980F049BD1}" type="presOf" srcId="{81903F3A-941B-1F47-A50F-8089158C04D3}" destId="{C4AD6FC3-9057-E348-98BB-207FBD26279B}" srcOrd="1" destOrd="0" presId="urn:microsoft.com/office/officeart/2008/layout/HorizontalMultiLevelHierarchy"/>
    <dgm:cxn modelId="{6EB5F842-5C33-204A-8FA8-E19E41C084AF}" srcId="{5F10F94A-D961-784B-9114-938995F05E74}" destId="{BFB73672-10ED-7E4F-861D-2C82C92E8999}" srcOrd="4" destOrd="0" parTransId="{81903F3A-941B-1F47-A50F-8089158C04D3}" sibTransId="{255B3C4E-8CE5-8E43-9814-4FCA251F7CB4}"/>
    <dgm:cxn modelId="{090E236E-8A32-1E43-9348-4AAE988B311B}" type="presOf" srcId="{29EC5257-FB15-B843-A331-52826FCC51D2}" destId="{824EE315-ADC9-8147-8D1C-EABCF7D807DE}" srcOrd="0" destOrd="0" presId="urn:microsoft.com/office/officeart/2008/layout/HorizontalMultiLevelHierarchy"/>
    <dgm:cxn modelId="{AA1AC567-2120-A941-8D30-BDF343448880}" type="presOf" srcId="{7DAD895D-FECE-6443-A507-CCABA92DC0EF}" destId="{A322B765-19E8-4840-8F28-5FE56A689CD4}" srcOrd="1" destOrd="0" presId="urn:microsoft.com/office/officeart/2008/layout/HorizontalMultiLevelHierarchy"/>
    <dgm:cxn modelId="{3B88C406-FFFD-6445-BF15-862D58D54C9A}" type="presOf" srcId="{DEEB149C-8FDF-934F-AD8B-1334D8CC5033}" destId="{DCBB7E1B-B7C2-CD46-B2B5-D5E633EFEA6F}" srcOrd="1" destOrd="0" presId="urn:microsoft.com/office/officeart/2008/layout/HorizontalMultiLevelHierarchy"/>
    <dgm:cxn modelId="{D0F4962F-88D2-144D-804C-E28B35A526B2}" srcId="{5F10F94A-D961-784B-9114-938995F05E74}" destId="{2062F9DC-373F-BE49-9181-7F97DEE181F9}" srcOrd="1" destOrd="0" parTransId="{DEEB149C-8FDF-934F-AD8B-1334D8CC5033}" sibTransId="{08D7648E-08D4-EB4B-BC7B-C4C737DE242B}"/>
    <dgm:cxn modelId="{04B4F94F-6F0B-EE46-9F2B-56FDF57753F1}" type="presOf" srcId="{72A39E7A-9BD6-6748-9977-56E2223475AB}" destId="{E01C3415-9D4D-F14E-8970-E87EFAE0EC43}" srcOrd="0" destOrd="0" presId="urn:microsoft.com/office/officeart/2008/layout/HorizontalMultiLevelHierarchy"/>
    <dgm:cxn modelId="{5FA6E0FB-4A31-0543-BF84-09D442FF5C6A}" type="presOf" srcId="{BFB73672-10ED-7E4F-861D-2C82C92E8999}" destId="{1D153757-AB0C-AD43-A795-390E266F80E7}" srcOrd="0" destOrd="0" presId="urn:microsoft.com/office/officeart/2008/layout/HorizontalMultiLevelHierarchy"/>
    <dgm:cxn modelId="{C5840DAF-6D72-C74C-9E39-AB1E9D122B86}" type="presOf" srcId="{7DAD895D-FECE-6443-A507-CCABA92DC0EF}" destId="{107B90D8-40A4-544B-ABC4-3A66E25D88B5}" srcOrd="0" destOrd="0" presId="urn:microsoft.com/office/officeart/2008/layout/HorizontalMultiLevelHierarchy"/>
    <dgm:cxn modelId="{54799B11-F284-5E46-A6D1-3E046C875E6F}" type="presOf" srcId="{81903F3A-941B-1F47-A50F-8089158C04D3}" destId="{AF842604-4A5E-424F-9F15-0F926D9654BD}" srcOrd="0" destOrd="0" presId="urn:microsoft.com/office/officeart/2008/layout/HorizontalMultiLevelHierarchy"/>
    <dgm:cxn modelId="{159FE796-3A3D-9947-8255-A4AB40D7AC94}" srcId="{5F10F94A-D961-784B-9114-938995F05E74}" destId="{72A39E7A-9BD6-6748-9977-56E2223475AB}" srcOrd="0" destOrd="0" parTransId="{77F52A79-7B08-2F45-8BA3-050B45DFCF85}" sibTransId="{14F2D82D-28D0-6F49-8CD1-3E66CB407BEC}"/>
    <dgm:cxn modelId="{7A8085E9-77FF-8C47-9331-12A0019E26FB}" srcId="{87777F08-8FE4-EA44-BD9B-4EDDD3F591A9}" destId="{5F10F94A-D961-784B-9114-938995F05E74}" srcOrd="0" destOrd="0" parTransId="{E22BCC3E-8889-E24C-B76D-B2B1582FC811}" sibTransId="{8ECCB7D1-E393-6D48-B989-EA8A579783B1}"/>
    <dgm:cxn modelId="{E4DB5020-0450-E74F-A451-DB9CF8B38404}" type="presParOf" srcId="{9470E6D7-FC13-424C-8E7E-BEF4C0FE53DF}" destId="{9017D071-644C-BE46-8571-9A5E87FACC77}" srcOrd="0" destOrd="0" presId="urn:microsoft.com/office/officeart/2008/layout/HorizontalMultiLevelHierarchy"/>
    <dgm:cxn modelId="{3005F091-4115-8C41-A7D8-F965682C6FE3}" type="presParOf" srcId="{9017D071-644C-BE46-8571-9A5E87FACC77}" destId="{164E9ABC-F92D-5544-A25E-9716B79D1000}" srcOrd="0" destOrd="0" presId="urn:microsoft.com/office/officeart/2008/layout/HorizontalMultiLevelHierarchy"/>
    <dgm:cxn modelId="{1CC775E2-5A99-E840-83CA-E0DF1797C133}" type="presParOf" srcId="{9017D071-644C-BE46-8571-9A5E87FACC77}" destId="{DDBF23AE-635F-4F46-AD93-130D86B05FDC}" srcOrd="1" destOrd="0" presId="urn:microsoft.com/office/officeart/2008/layout/HorizontalMultiLevelHierarchy"/>
    <dgm:cxn modelId="{9D8C66C3-46D3-8046-B091-04378ACC396C}" type="presParOf" srcId="{DDBF23AE-635F-4F46-AD93-130D86B05FDC}" destId="{97BA3CBA-712C-7545-84D1-B068FB319763}" srcOrd="0" destOrd="0" presId="urn:microsoft.com/office/officeart/2008/layout/HorizontalMultiLevelHierarchy"/>
    <dgm:cxn modelId="{84AADEF7-EC8A-074D-AA29-D76C6BE70DAA}" type="presParOf" srcId="{97BA3CBA-712C-7545-84D1-B068FB319763}" destId="{65577374-52B3-004F-A3E8-DA951FFB8988}" srcOrd="0" destOrd="0" presId="urn:microsoft.com/office/officeart/2008/layout/HorizontalMultiLevelHierarchy"/>
    <dgm:cxn modelId="{375D8F45-EB11-5E40-8E01-BE270124A75B}" type="presParOf" srcId="{DDBF23AE-635F-4F46-AD93-130D86B05FDC}" destId="{552B3588-E09E-0F44-8E04-13DED81C9D0D}" srcOrd="1" destOrd="0" presId="urn:microsoft.com/office/officeart/2008/layout/HorizontalMultiLevelHierarchy"/>
    <dgm:cxn modelId="{BFD3E523-25E3-3F4F-8128-AB95D3BE68A0}" type="presParOf" srcId="{552B3588-E09E-0F44-8E04-13DED81C9D0D}" destId="{E01C3415-9D4D-F14E-8970-E87EFAE0EC43}" srcOrd="0" destOrd="0" presId="urn:microsoft.com/office/officeart/2008/layout/HorizontalMultiLevelHierarchy"/>
    <dgm:cxn modelId="{E13B4968-D8A8-384A-ABAC-8D8215FE1150}" type="presParOf" srcId="{552B3588-E09E-0F44-8E04-13DED81C9D0D}" destId="{3A8917A2-7E42-D942-A648-373E188EAD09}" srcOrd="1" destOrd="0" presId="urn:microsoft.com/office/officeart/2008/layout/HorizontalMultiLevelHierarchy"/>
    <dgm:cxn modelId="{4B9F2896-D376-8546-A9E0-4A22A3E754B3}" type="presParOf" srcId="{DDBF23AE-635F-4F46-AD93-130D86B05FDC}" destId="{CDF5F575-45A5-1C47-9E0D-F029F7202735}" srcOrd="2" destOrd="0" presId="urn:microsoft.com/office/officeart/2008/layout/HorizontalMultiLevelHierarchy"/>
    <dgm:cxn modelId="{E4CE2719-F4F0-5D4C-8A23-0F5409B3909E}" type="presParOf" srcId="{CDF5F575-45A5-1C47-9E0D-F029F7202735}" destId="{DCBB7E1B-B7C2-CD46-B2B5-D5E633EFEA6F}" srcOrd="0" destOrd="0" presId="urn:microsoft.com/office/officeart/2008/layout/HorizontalMultiLevelHierarchy"/>
    <dgm:cxn modelId="{1BA5309E-C1EA-FB4E-9CA9-D9DBAC9384B5}" type="presParOf" srcId="{DDBF23AE-635F-4F46-AD93-130D86B05FDC}" destId="{B60E4AAF-A462-964A-87AF-AFC4F8B3CC06}" srcOrd="3" destOrd="0" presId="urn:microsoft.com/office/officeart/2008/layout/HorizontalMultiLevelHierarchy"/>
    <dgm:cxn modelId="{5E2E9B49-78CE-144E-B7C4-D3530CF34C24}" type="presParOf" srcId="{B60E4AAF-A462-964A-87AF-AFC4F8B3CC06}" destId="{27C33469-C835-6D44-B9FA-AC306FD142EF}" srcOrd="0" destOrd="0" presId="urn:microsoft.com/office/officeart/2008/layout/HorizontalMultiLevelHierarchy"/>
    <dgm:cxn modelId="{EC8C18DB-F5CD-3F43-AAB0-246F47195A5D}" type="presParOf" srcId="{B60E4AAF-A462-964A-87AF-AFC4F8B3CC06}" destId="{6E1F210F-2AEF-2E46-AF27-D4D3AD9D1F68}" srcOrd="1" destOrd="0" presId="urn:microsoft.com/office/officeart/2008/layout/HorizontalMultiLevelHierarchy"/>
    <dgm:cxn modelId="{6162CBDF-3642-7E4E-A4F2-370D628780E6}" type="presParOf" srcId="{DDBF23AE-635F-4F46-AD93-130D86B05FDC}" destId="{107B90D8-40A4-544B-ABC4-3A66E25D88B5}" srcOrd="4" destOrd="0" presId="urn:microsoft.com/office/officeart/2008/layout/HorizontalMultiLevelHierarchy"/>
    <dgm:cxn modelId="{A455F96F-176E-F447-9966-6C0A068CC61C}" type="presParOf" srcId="{107B90D8-40A4-544B-ABC4-3A66E25D88B5}" destId="{A322B765-19E8-4840-8F28-5FE56A689CD4}" srcOrd="0" destOrd="0" presId="urn:microsoft.com/office/officeart/2008/layout/HorizontalMultiLevelHierarchy"/>
    <dgm:cxn modelId="{341966AE-60DF-0443-8DA2-5CED8FA3FCBF}" type="presParOf" srcId="{DDBF23AE-635F-4F46-AD93-130D86B05FDC}" destId="{FE97795F-DE3F-3046-B154-E5DE25B7FBE1}" srcOrd="5" destOrd="0" presId="urn:microsoft.com/office/officeart/2008/layout/HorizontalMultiLevelHierarchy"/>
    <dgm:cxn modelId="{6E7A9485-199A-3A4B-B922-B6D6C6F1AAD0}" type="presParOf" srcId="{FE97795F-DE3F-3046-B154-E5DE25B7FBE1}" destId="{824EE315-ADC9-8147-8D1C-EABCF7D807DE}" srcOrd="0" destOrd="0" presId="urn:microsoft.com/office/officeart/2008/layout/HorizontalMultiLevelHierarchy"/>
    <dgm:cxn modelId="{373F0604-FE2D-3F44-A95C-53951D63E647}" type="presParOf" srcId="{FE97795F-DE3F-3046-B154-E5DE25B7FBE1}" destId="{25C58134-EB0B-454A-8725-ED220A1BAA63}" srcOrd="1" destOrd="0" presId="urn:microsoft.com/office/officeart/2008/layout/HorizontalMultiLevelHierarchy"/>
    <dgm:cxn modelId="{A6789ADF-A5D2-3D40-957F-6D30898FA5C9}" type="presParOf" srcId="{DDBF23AE-635F-4F46-AD93-130D86B05FDC}" destId="{AD248173-6FE2-5446-8C93-452B92CD605C}" srcOrd="6" destOrd="0" presId="urn:microsoft.com/office/officeart/2008/layout/HorizontalMultiLevelHierarchy"/>
    <dgm:cxn modelId="{9C300C9C-24B8-CD4F-BF05-A9CD0ED247FD}" type="presParOf" srcId="{AD248173-6FE2-5446-8C93-452B92CD605C}" destId="{110AC01E-9373-8B4C-877F-8AC883071A14}" srcOrd="0" destOrd="0" presId="urn:microsoft.com/office/officeart/2008/layout/HorizontalMultiLevelHierarchy"/>
    <dgm:cxn modelId="{072234A3-E8E8-B94C-B96C-9BEC83A6044B}" type="presParOf" srcId="{DDBF23AE-635F-4F46-AD93-130D86B05FDC}" destId="{61C62C91-5E55-B84F-AE68-D35B421F7794}" srcOrd="7" destOrd="0" presId="urn:microsoft.com/office/officeart/2008/layout/HorizontalMultiLevelHierarchy"/>
    <dgm:cxn modelId="{39DA4332-D220-814B-82AE-7959C6591C25}" type="presParOf" srcId="{61C62C91-5E55-B84F-AE68-D35B421F7794}" destId="{4CC5E49E-FE36-0D4F-A9DD-B4B4E118E823}" srcOrd="0" destOrd="0" presId="urn:microsoft.com/office/officeart/2008/layout/HorizontalMultiLevelHierarchy"/>
    <dgm:cxn modelId="{BC51B7F6-E7FD-904F-B57C-082914E8466F}" type="presParOf" srcId="{61C62C91-5E55-B84F-AE68-D35B421F7794}" destId="{0DA460EA-79DC-BF43-B812-04E2ECBC759B}" srcOrd="1" destOrd="0" presId="urn:microsoft.com/office/officeart/2008/layout/HorizontalMultiLevelHierarchy"/>
    <dgm:cxn modelId="{86F854BA-DDC9-5B4D-9D0C-9FD06C91D639}" type="presParOf" srcId="{DDBF23AE-635F-4F46-AD93-130D86B05FDC}" destId="{AF842604-4A5E-424F-9F15-0F926D9654BD}" srcOrd="8" destOrd="0" presId="urn:microsoft.com/office/officeart/2008/layout/HorizontalMultiLevelHierarchy"/>
    <dgm:cxn modelId="{379A6100-B5C8-2C45-A8E2-329637C79876}" type="presParOf" srcId="{AF842604-4A5E-424F-9F15-0F926D9654BD}" destId="{C4AD6FC3-9057-E348-98BB-207FBD26279B}" srcOrd="0" destOrd="0" presId="urn:microsoft.com/office/officeart/2008/layout/HorizontalMultiLevelHierarchy"/>
    <dgm:cxn modelId="{E7F415E7-E3CA-DB48-8135-CCA42CE20632}" type="presParOf" srcId="{DDBF23AE-635F-4F46-AD93-130D86B05FDC}" destId="{E52E72D0-982C-CE4C-B6CA-D64294F7B7BE}" srcOrd="9" destOrd="0" presId="urn:microsoft.com/office/officeart/2008/layout/HorizontalMultiLevelHierarchy"/>
    <dgm:cxn modelId="{B4FA821C-617A-C343-BADB-4A9E859B8B7A}" type="presParOf" srcId="{E52E72D0-982C-CE4C-B6CA-D64294F7B7BE}" destId="{1D153757-AB0C-AD43-A795-390E266F80E7}" srcOrd="0" destOrd="0" presId="urn:microsoft.com/office/officeart/2008/layout/HorizontalMultiLevelHierarchy"/>
    <dgm:cxn modelId="{1947B70F-634A-344E-8424-9B8192CC83DC}" type="presParOf" srcId="{E52E72D0-982C-CE4C-B6CA-D64294F7B7BE}" destId="{387E0E8C-1598-A043-88F9-1AD5E9F5FB29}"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BBA3B8-DEDD-A245-A0EB-689F4B4480F3}" type="doc">
      <dgm:prSet loTypeId="urn:microsoft.com/office/officeart/2005/8/layout/matrix3" loCatId="" qsTypeId="urn:microsoft.com/office/officeart/2005/8/quickstyle/3D2" qsCatId="3D" csTypeId="urn:microsoft.com/office/officeart/2005/8/colors/colorful1#1" csCatId="colorful" phldr="1"/>
      <dgm:spPr/>
      <dgm:t>
        <a:bodyPr/>
        <a:lstStyle/>
        <a:p>
          <a:endParaRPr lang="it-IT"/>
        </a:p>
      </dgm:t>
    </dgm:pt>
    <dgm:pt modelId="{1D3177E7-6A66-BE47-B6BF-0773DB973CD2}">
      <dgm:prSet phldrT="[Testo]"/>
      <dgm:spPr/>
      <dgm:t>
        <a:bodyPr/>
        <a:lstStyle/>
        <a:p>
          <a:r>
            <a:rPr lang="it-IT" b="0" dirty="0" smtClean="0"/>
            <a:t>Sostiene</a:t>
          </a:r>
          <a:r>
            <a:rPr lang="it-IT" b="1" dirty="0" smtClean="0"/>
            <a:t> progetti per l’introduzione delle tecnologie in classe</a:t>
          </a:r>
          <a:r>
            <a:rPr lang="it-IT" dirty="0" smtClean="0"/>
            <a:t> e la loro integrazione con le risorse tradizionali.</a:t>
          </a:r>
          <a:endParaRPr lang="it-IT" dirty="0"/>
        </a:p>
      </dgm:t>
    </dgm:pt>
    <dgm:pt modelId="{9BF5D887-8908-5E4E-81F3-F9F6148BE792}" type="parTrans" cxnId="{F16737B6-8C8F-064C-AF59-7E4A678D5375}">
      <dgm:prSet/>
      <dgm:spPr/>
      <dgm:t>
        <a:bodyPr/>
        <a:lstStyle/>
        <a:p>
          <a:endParaRPr lang="it-IT"/>
        </a:p>
      </dgm:t>
    </dgm:pt>
    <dgm:pt modelId="{72454A6C-1E97-E74F-AFAF-DA6362D8228B}" type="sibTrans" cxnId="{F16737B6-8C8F-064C-AF59-7E4A678D5375}">
      <dgm:prSet/>
      <dgm:spPr/>
      <dgm:t>
        <a:bodyPr/>
        <a:lstStyle/>
        <a:p>
          <a:endParaRPr lang="it-IT"/>
        </a:p>
      </dgm:t>
    </dgm:pt>
    <dgm:pt modelId="{7D55A945-0310-E244-A5EB-E871C13D9AD9}">
      <dgm:prSet phldrT="[Testo]"/>
      <dgm:spPr/>
      <dgm:t>
        <a:bodyPr/>
        <a:lstStyle/>
        <a:p>
          <a:r>
            <a:rPr lang="it-IT" dirty="0" smtClean="0"/>
            <a:t>Nel 2007 si è discusso per la prima volta di un </a:t>
          </a:r>
          <a:r>
            <a:rPr lang="it-IT" b="1" dirty="0" smtClean="0"/>
            <a:t>Piano Nazionale per la Scuola Digitale </a:t>
          </a:r>
          <a:endParaRPr lang="it-IT" dirty="0"/>
        </a:p>
      </dgm:t>
    </dgm:pt>
    <dgm:pt modelId="{E71A87BD-321D-8D43-9FE1-7F8DCEB7A830}" type="parTrans" cxnId="{DAE9A016-31BA-D146-BE7F-275FAAE4C82D}">
      <dgm:prSet/>
      <dgm:spPr/>
      <dgm:t>
        <a:bodyPr/>
        <a:lstStyle/>
        <a:p>
          <a:endParaRPr lang="it-IT"/>
        </a:p>
      </dgm:t>
    </dgm:pt>
    <dgm:pt modelId="{670C888E-52AF-C046-9079-A42E33D8993D}" type="sibTrans" cxnId="{DAE9A016-31BA-D146-BE7F-275FAAE4C82D}">
      <dgm:prSet/>
      <dgm:spPr/>
      <dgm:t>
        <a:bodyPr/>
        <a:lstStyle/>
        <a:p>
          <a:endParaRPr lang="it-IT"/>
        </a:p>
      </dgm:t>
    </dgm:pt>
    <dgm:pt modelId="{CCC8DB68-3E3D-944B-A240-A704574D62F7}">
      <dgm:prSet phldrT="[Testo]"/>
      <dgm:spPr/>
      <dgm:t>
        <a:bodyPr/>
        <a:lstStyle/>
        <a:p>
          <a:r>
            <a:rPr lang="it-IT" dirty="0" smtClean="0"/>
            <a:t>Obiettivo: promuovere l’innovazione digitale nella Scuola </a:t>
          </a:r>
          <a:endParaRPr lang="it-IT" dirty="0"/>
        </a:p>
      </dgm:t>
    </dgm:pt>
    <dgm:pt modelId="{B490C877-E0AD-6A48-9041-EDC8A8D0BF30}" type="parTrans" cxnId="{02013EEE-4996-3A43-B44F-60AF02E7543D}">
      <dgm:prSet/>
      <dgm:spPr/>
      <dgm:t>
        <a:bodyPr/>
        <a:lstStyle/>
        <a:p>
          <a:endParaRPr lang="it-IT"/>
        </a:p>
      </dgm:t>
    </dgm:pt>
    <dgm:pt modelId="{A9B0FB6D-3888-7F47-AAB3-2E3F3162B293}" type="sibTrans" cxnId="{02013EEE-4996-3A43-B44F-60AF02E7543D}">
      <dgm:prSet/>
      <dgm:spPr/>
      <dgm:t>
        <a:bodyPr/>
        <a:lstStyle/>
        <a:p>
          <a:endParaRPr lang="it-IT"/>
        </a:p>
      </dgm:t>
    </dgm:pt>
    <dgm:pt modelId="{40C99B9C-1350-1645-8519-9979CDF00B3F}">
      <dgm:prSet phldrT="[Testo]"/>
      <dgm:spPr/>
      <dgm:t>
        <a:bodyPr/>
        <a:lstStyle/>
        <a:p>
          <a:r>
            <a:rPr lang="it-IT" dirty="0" smtClean="0"/>
            <a:t>Obiettivo: modificare gli ambienti di apprendimento</a:t>
          </a:r>
          <a:endParaRPr lang="it-IT" dirty="0"/>
        </a:p>
      </dgm:t>
    </dgm:pt>
    <dgm:pt modelId="{B0C82ABB-C8B6-C044-8CAC-D2DD5DF55E65}" type="parTrans" cxnId="{BA43A0F8-16C7-5F4C-AE08-A965E912485F}">
      <dgm:prSet/>
      <dgm:spPr/>
      <dgm:t>
        <a:bodyPr/>
        <a:lstStyle/>
        <a:p>
          <a:endParaRPr lang="it-IT"/>
        </a:p>
      </dgm:t>
    </dgm:pt>
    <dgm:pt modelId="{B61E70DA-BF36-914F-8E27-2E14AC663D46}" type="sibTrans" cxnId="{BA43A0F8-16C7-5F4C-AE08-A965E912485F}">
      <dgm:prSet/>
      <dgm:spPr/>
      <dgm:t>
        <a:bodyPr/>
        <a:lstStyle/>
        <a:p>
          <a:endParaRPr lang="it-IT"/>
        </a:p>
      </dgm:t>
    </dgm:pt>
    <dgm:pt modelId="{50037027-73DF-FC43-87D2-A15C41E5CED8}" type="pres">
      <dgm:prSet presAssocID="{A8BBA3B8-DEDD-A245-A0EB-689F4B4480F3}" presName="matrix" presStyleCnt="0">
        <dgm:presLayoutVars>
          <dgm:chMax val="1"/>
          <dgm:dir/>
          <dgm:resizeHandles val="exact"/>
        </dgm:presLayoutVars>
      </dgm:prSet>
      <dgm:spPr/>
      <dgm:t>
        <a:bodyPr/>
        <a:lstStyle/>
        <a:p>
          <a:endParaRPr lang="it-IT"/>
        </a:p>
      </dgm:t>
    </dgm:pt>
    <dgm:pt modelId="{D85930F2-1983-754C-8F6F-D63035F84C18}" type="pres">
      <dgm:prSet presAssocID="{A8BBA3B8-DEDD-A245-A0EB-689F4B4480F3}" presName="diamond" presStyleLbl="bgShp" presStyleIdx="0" presStyleCnt="1"/>
      <dgm:spPr/>
      <dgm:t>
        <a:bodyPr/>
        <a:lstStyle/>
        <a:p>
          <a:endParaRPr lang="it-IT"/>
        </a:p>
      </dgm:t>
    </dgm:pt>
    <dgm:pt modelId="{EF2E8B0F-0EDB-5046-94F0-D1CD5701CD12}" type="pres">
      <dgm:prSet presAssocID="{A8BBA3B8-DEDD-A245-A0EB-689F4B4480F3}" presName="quad1" presStyleLbl="node1" presStyleIdx="0" presStyleCnt="4">
        <dgm:presLayoutVars>
          <dgm:chMax val="0"/>
          <dgm:chPref val="0"/>
          <dgm:bulletEnabled val="1"/>
        </dgm:presLayoutVars>
      </dgm:prSet>
      <dgm:spPr/>
      <dgm:t>
        <a:bodyPr/>
        <a:lstStyle/>
        <a:p>
          <a:endParaRPr lang="it-IT"/>
        </a:p>
      </dgm:t>
    </dgm:pt>
    <dgm:pt modelId="{4E51C009-280C-054E-94ED-7CE371528C8F}" type="pres">
      <dgm:prSet presAssocID="{A8BBA3B8-DEDD-A245-A0EB-689F4B4480F3}" presName="quad2" presStyleLbl="node1" presStyleIdx="1" presStyleCnt="4">
        <dgm:presLayoutVars>
          <dgm:chMax val="0"/>
          <dgm:chPref val="0"/>
          <dgm:bulletEnabled val="1"/>
        </dgm:presLayoutVars>
      </dgm:prSet>
      <dgm:spPr/>
      <dgm:t>
        <a:bodyPr/>
        <a:lstStyle/>
        <a:p>
          <a:endParaRPr lang="it-IT"/>
        </a:p>
      </dgm:t>
    </dgm:pt>
    <dgm:pt modelId="{CA85BA51-4200-D14E-9A3E-6AD25B5FFCC9}" type="pres">
      <dgm:prSet presAssocID="{A8BBA3B8-DEDD-A245-A0EB-689F4B4480F3}" presName="quad3" presStyleLbl="node1" presStyleIdx="2" presStyleCnt="4">
        <dgm:presLayoutVars>
          <dgm:chMax val="0"/>
          <dgm:chPref val="0"/>
          <dgm:bulletEnabled val="1"/>
        </dgm:presLayoutVars>
      </dgm:prSet>
      <dgm:spPr/>
      <dgm:t>
        <a:bodyPr/>
        <a:lstStyle/>
        <a:p>
          <a:endParaRPr lang="it-IT"/>
        </a:p>
      </dgm:t>
    </dgm:pt>
    <dgm:pt modelId="{41FD40D3-B7FC-4746-B7B2-71594BFD5F69}" type="pres">
      <dgm:prSet presAssocID="{A8BBA3B8-DEDD-A245-A0EB-689F4B4480F3}" presName="quad4" presStyleLbl="node1" presStyleIdx="3" presStyleCnt="4">
        <dgm:presLayoutVars>
          <dgm:chMax val="0"/>
          <dgm:chPref val="0"/>
          <dgm:bulletEnabled val="1"/>
        </dgm:presLayoutVars>
      </dgm:prSet>
      <dgm:spPr/>
      <dgm:t>
        <a:bodyPr/>
        <a:lstStyle/>
        <a:p>
          <a:endParaRPr lang="it-IT"/>
        </a:p>
      </dgm:t>
    </dgm:pt>
  </dgm:ptLst>
  <dgm:cxnLst>
    <dgm:cxn modelId="{BA43A0F8-16C7-5F4C-AE08-A965E912485F}" srcId="{A8BBA3B8-DEDD-A245-A0EB-689F4B4480F3}" destId="{40C99B9C-1350-1645-8519-9979CDF00B3F}" srcOrd="3" destOrd="0" parTransId="{B0C82ABB-C8B6-C044-8CAC-D2DD5DF55E65}" sibTransId="{B61E70DA-BF36-914F-8E27-2E14AC663D46}"/>
    <dgm:cxn modelId="{5FDF0EFF-0537-2542-93DE-AFB274A506BC}" type="presOf" srcId="{CCC8DB68-3E3D-944B-A240-A704574D62F7}" destId="{CA85BA51-4200-D14E-9A3E-6AD25B5FFCC9}" srcOrd="0" destOrd="0" presId="urn:microsoft.com/office/officeart/2005/8/layout/matrix3"/>
    <dgm:cxn modelId="{DAE9A016-31BA-D146-BE7F-275FAAE4C82D}" srcId="{A8BBA3B8-DEDD-A245-A0EB-689F4B4480F3}" destId="{7D55A945-0310-E244-A5EB-E871C13D9AD9}" srcOrd="1" destOrd="0" parTransId="{E71A87BD-321D-8D43-9FE1-7F8DCEB7A830}" sibTransId="{670C888E-52AF-C046-9079-A42E33D8993D}"/>
    <dgm:cxn modelId="{DBE21E36-80D7-AE47-9647-5A21954EA3D3}" type="presOf" srcId="{7D55A945-0310-E244-A5EB-E871C13D9AD9}" destId="{4E51C009-280C-054E-94ED-7CE371528C8F}" srcOrd="0" destOrd="0" presId="urn:microsoft.com/office/officeart/2005/8/layout/matrix3"/>
    <dgm:cxn modelId="{C85321A9-75AF-EE49-8F7F-96E697456FE0}" type="presOf" srcId="{A8BBA3B8-DEDD-A245-A0EB-689F4B4480F3}" destId="{50037027-73DF-FC43-87D2-A15C41E5CED8}" srcOrd="0" destOrd="0" presId="urn:microsoft.com/office/officeart/2005/8/layout/matrix3"/>
    <dgm:cxn modelId="{02013EEE-4996-3A43-B44F-60AF02E7543D}" srcId="{A8BBA3B8-DEDD-A245-A0EB-689F4B4480F3}" destId="{CCC8DB68-3E3D-944B-A240-A704574D62F7}" srcOrd="2" destOrd="0" parTransId="{B490C877-E0AD-6A48-9041-EDC8A8D0BF30}" sibTransId="{A9B0FB6D-3888-7F47-AAB3-2E3F3162B293}"/>
    <dgm:cxn modelId="{F16737B6-8C8F-064C-AF59-7E4A678D5375}" srcId="{A8BBA3B8-DEDD-A245-A0EB-689F4B4480F3}" destId="{1D3177E7-6A66-BE47-B6BF-0773DB973CD2}" srcOrd="0" destOrd="0" parTransId="{9BF5D887-8908-5E4E-81F3-F9F6148BE792}" sibTransId="{72454A6C-1E97-E74F-AFAF-DA6362D8228B}"/>
    <dgm:cxn modelId="{20054188-FCBB-114C-A098-1EE5D946706D}" type="presOf" srcId="{40C99B9C-1350-1645-8519-9979CDF00B3F}" destId="{41FD40D3-B7FC-4746-B7B2-71594BFD5F69}" srcOrd="0" destOrd="0" presId="urn:microsoft.com/office/officeart/2005/8/layout/matrix3"/>
    <dgm:cxn modelId="{55F60915-EB6E-C44E-BB65-83E435959ABA}" type="presOf" srcId="{1D3177E7-6A66-BE47-B6BF-0773DB973CD2}" destId="{EF2E8B0F-0EDB-5046-94F0-D1CD5701CD12}" srcOrd="0" destOrd="0" presId="urn:microsoft.com/office/officeart/2005/8/layout/matrix3"/>
    <dgm:cxn modelId="{B8B82F1D-6AA5-9C45-A94E-2BA06064C073}" type="presParOf" srcId="{50037027-73DF-FC43-87D2-A15C41E5CED8}" destId="{D85930F2-1983-754C-8F6F-D63035F84C18}" srcOrd="0" destOrd="0" presId="urn:microsoft.com/office/officeart/2005/8/layout/matrix3"/>
    <dgm:cxn modelId="{5AEEBF96-5840-B743-BEFF-300E605138CE}" type="presParOf" srcId="{50037027-73DF-FC43-87D2-A15C41E5CED8}" destId="{EF2E8B0F-0EDB-5046-94F0-D1CD5701CD12}" srcOrd="1" destOrd="0" presId="urn:microsoft.com/office/officeart/2005/8/layout/matrix3"/>
    <dgm:cxn modelId="{A27D5A99-8994-104B-A523-0581600BB66E}" type="presParOf" srcId="{50037027-73DF-FC43-87D2-A15C41E5CED8}" destId="{4E51C009-280C-054E-94ED-7CE371528C8F}" srcOrd="2" destOrd="0" presId="urn:microsoft.com/office/officeart/2005/8/layout/matrix3"/>
    <dgm:cxn modelId="{50188831-ABB3-5B47-8744-9380439C4D59}" type="presParOf" srcId="{50037027-73DF-FC43-87D2-A15C41E5CED8}" destId="{CA85BA51-4200-D14E-9A3E-6AD25B5FFCC9}" srcOrd="3" destOrd="0" presId="urn:microsoft.com/office/officeart/2005/8/layout/matrix3"/>
    <dgm:cxn modelId="{2385A0D3-7EC0-914A-AB9F-60104D2D7AD7}" type="presParOf" srcId="{50037027-73DF-FC43-87D2-A15C41E5CED8}" destId="{41FD40D3-B7FC-4746-B7B2-71594BFD5F69}"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BCA328-2BDD-E846-90A9-A23E8FB69A40}" type="doc">
      <dgm:prSet loTypeId="urn:microsoft.com/office/officeart/2005/8/layout/pList1#1" loCatId="" qsTypeId="urn:microsoft.com/office/officeart/2005/8/quickstyle/simple2" qsCatId="simple" csTypeId="urn:microsoft.com/office/officeart/2005/8/colors/accent1_2" csCatId="accent1" phldr="1"/>
      <dgm:spPr/>
      <dgm:t>
        <a:bodyPr/>
        <a:lstStyle/>
        <a:p>
          <a:endParaRPr lang="it-IT"/>
        </a:p>
      </dgm:t>
    </dgm:pt>
    <dgm:pt modelId="{9543ECB0-2834-714D-BBBB-4528577F826B}">
      <dgm:prSet phldrT="[Testo]"/>
      <dgm:spPr/>
      <dgm:t>
        <a:bodyPr/>
        <a:lstStyle/>
        <a:p>
          <a:r>
            <a:rPr lang="it-IT" dirty="0" smtClean="0">
              <a:latin typeface="Corbel"/>
              <a:cs typeface="Corbel"/>
            </a:rPr>
            <a:t>Presentato il 27 ottobre 2015 dal ministro dell’istruzione </a:t>
          </a:r>
          <a:r>
            <a:rPr lang="it-IT" b="1" dirty="0" smtClean="0">
              <a:latin typeface="Corbel"/>
              <a:cs typeface="Corbel"/>
            </a:rPr>
            <a:t>Stefania Giannini</a:t>
          </a:r>
          <a:r>
            <a:rPr lang="it-IT" dirty="0" smtClean="0">
              <a:latin typeface="Corbel"/>
              <a:cs typeface="Corbel"/>
            </a:rPr>
            <a:t> </a:t>
          </a:r>
          <a:endParaRPr lang="it-IT" dirty="0"/>
        </a:p>
      </dgm:t>
    </dgm:pt>
    <dgm:pt modelId="{F9BB1097-735D-4747-9AA6-16DD5B146E40}" type="parTrans" cxnId="{B354B6A9-2858-1B42-A280-427EDF1C580E}">
      <dgm:prSet/>
      <dgm:spPr/>
      <dgm:t>
        <a:bodyPr/>
        <a:lstStyle/>
        <a:p>
          <a:endParaRPr lang="it-IT"/>
        </a:p>
      </dgm:t>
    </dgm:pt>
    <dgm:pt modelId="{2664C2ED-96EE-8849-8271-4C2A11F7F127}" type="sibTrans" cxnId="{B354B6A9-2858-1B42-A280-427EDF1C580E}">
      <dgm:prSet/>
      <dgm:spPr/>
      <dgm:t>
        <a:bodyPr/>
        <a:lstStyle/>
        <a:p>
          <a:endParaRPr lang="it-IT"/>
        </a:p>
      </dgm:t>
    </dgm:pt>
    <dgm:pt modelId="{05432623-39D3-D54D-8F88-539725B2DD45}">
      <dgm:prSet phldrT="[Testo]"/>
      <dgm:spPr/>
      <dgm:t>
        <a:bodyPr/>
        <a:lstStyle/>
        <a:p>
          <a:r>
            <a:rPr lang="it-IT" dirty="0" smtClean="0">
              <a:latin typeface="Corbel"/>
              <a:cs typeface="Corbel"/>
            </a:rPr>
            <a:t>Documento pensato per </a:t>
          </a:r>
          <a:r>
            <a:rPr lang="it-IT" b="1" dirty="0" smtClean="0">
              <a:latin typeface="Corbel"/>
              <a:cs typeface="Corbel"/>
            </a:rPr>
            <a:t>guidare le scuole in un percorso di innovazione e digitalizzazione, </a:t>
          </a:r>
          <a:r>
            <a:rPr lang="it-IT" dirty="0" smtClean="0">
              <a:latin typeface="Corbel"/>
              <a:cs typeface="Corbel"/>
            </a:rPr>
            <a:t>così come previsto dalla Legge 107/2015)</a:t>
          </a:r>
          <a:endParaRPr lang="it-IT" dirty="0"/>
        </a:p>
      </dgm:t>
    </dgm:pt>
    <dgm:pt modelId="{EC4BE34B-223C-9549-B54D-2461A0D5B9C6}" type="parTrans" cxnId="{EA6AA02B-3094-CC40-942C-FAC073B136BC}">
      <dgm:prSet/>
      <dgm:spPr/>
      <dgm:t>
        <a:bodyPr/>
        <a:lstStyle/>
        <a:p>
          <a:endParaRPr lang="it-IT"/>
        </a:p>
      </dgm:t>
    </dgm:pt>
    <dgm:pt modelId="{F5BC31C4-EC3E-9B4E-9993-85FC5EB28B3C}" type="sibTrans" cxnId="{EA6AA02B-3094-CC40-942C-FAC073B136BC}">
      <dgm:prSet/>
      <dgm:spPr/>
      <dgm:t>
        <a:bodyPr/>
        <a:lstStyle/>
        <a:p>
          <a:endParaRPr lang="it-IT"/>
        </a:p>
      </dgm:t>
    </dgm:pt>
    <dgm:pt modelId="{B500CD3D-2EDF-1B47-AA1F-CAA93D2CD938}">
      <dgm:prSet phldrT="[Testo]"/>
      <dgm:spPr/>
      <dgm:t>
        <a:bodyPr/>
        <a:lstStyle/>
        <a:p>
          <a:r>
            <a:rPr lang="it-IT" dirty="0" smtClean="0">
              <a:latin typeface="Corbel"/>
              <a:cs typeface="Corbel"/>
            </a:rPr>
            <a:t>Il documento ha funzione di indirizzo.  Esso punta a: </a:t>
          </a:r>
        </a:p>
        <a:p>
          <a:r>
            <a:rPr lang="it-IT" dirty="0" smtClean="0">
              <a:latin typeface="Corbel"/>
              <a:cs typeface="Corbel"/>
            </a:rPr>
            <a:t>- </a:t>
          </a:r>
          <a:r>
            <a:rPr lang="it-IT" b="1" dirty="0" smtClean="0">
              <a:latin typeface="Corbel"/>
              <a:cs typeface="Corbel"/>
            </a:rPr>
            <a:t>introdurre le nuove tecnologie nelle scuole;</a:t>
          </a:r>
        </a:p>
        <a:p>
          <a:r>
            <a:rPr lang="it-IT" b="1" dirty="0" smtClean="0">
              <a:latin typeface="Corbel"/>
              <a:cs typeface="Corbel"/>
            </a:rPr>
            <a:t>- diffondere l’idea di apprendimento permanente (life-long </a:t>
          </a:r>
          <a:r>
            <a:rPr lang="it-IT" b="1" dirty="0" err="1" smtClean="0">
              <a:latin typeface="Corbel"/>
              <a:cs typeface="Corbel"/>
            </a:rPr>
            <a:t>learning</a:t>
          </a:r>
          <a:r>
            <a:rPr lang="it-IT" b="1" dirty="0" smtClean="0">
              <a:latin typeface="Corbel"/>
              <a:cs typeface="Corbel"/>
            </a:rPr>
            <a:t>);</a:t>
          </a:r>
        </a:p>
        <a:p>
          <a:r>
            <a:rPr lang="it-IT" b="1" dirty="0" smtClean="0">
              <a:latin typeface="Corbel"/>
              <a:cs typeface="Corbel"/>
            </a:rPr>
            <a:t>- estendere il concetto di scuola dal luogo fisico a spazi di apprendimento virtuali.</a:t>
          </a:r>
        </a:p>
      </dgm:t>
    </dgm:pt>
    <dgm:pt modelId="{3B667046-A9BE-FB46-B017-5A310FF6F149}" type="parTrans" cxnId="{4559D79C-8C54-1448-B68F-A8EA7302C232}">
      <dgm:prSet/>
      <dgm:spPr/>
      <dgm:t>
        <a:bodyPr/>
        <a:lstStyle/>
        <a:p>
          <a:endParaRPr lang="it-IT"/>
        </a:p>
      </dgm:t>
    </dgm:pt>
    <dgm:pt modelId="{817D4631-99A5-8040-AD64-3D67E4764AE9}" type="sibTrans" cxnId="{4559D79C-8C54-1448-B68F-A8EA7302C232}">
      <dgm:prSet/>
      <dgm:spPr/>
      <dgm:t>
        <a:bodyPr/>
        <a:lstStyle/>
        <a:p>
          <a:endParaRPr lang="it-IT"/>
        </a:p>
      </dgm:t>
    </dgm:pt>
    <dgm:pt modelId="{E81B02E7-3E19-4047-B84D-46F82E5BBB7E}">
      <dgm:prSet phldrT="[Testo]"/>
      <dgm:spPr/>
      <dgm:t>
        <a:bodyPr/>
        <a:lstStyle/>
        <a:p>
          <a:endParaRPr lang="it-IT" dirty="0"/>
        </a:p>
      </dgm:t>
    </dgm:pt>
    <dgm:pt modelId="{0B307C18-E6C4-504F-9B4D-32BA8DFA41AB}" type="parTrans" cxnId="{3A91DC35-4C90-4A42-854B-3DE86150B117}">
      <dgm:prSet/>
      <dgm:spPr/>
      <dgm:t>
        <a:bodyPr/>
        <a:lstStyle/>
        <a:p>
          <a:endParaRPr lang="it-IT"/>
        </a:p>
      </dgm:t>
    </dgm:pt>
    <dgm:pt modelId="{3155C187-9062-9144-AE64-37A303AA6AF8}" type="sibTrans" cxnId="{3A91DC35-4C90-4A42-854B-3DE86150B117}">
      <dgm:prSet/>
      <dgm:spPr/>
      <dgm:t>
        <a:bodyPr/>
        <a:lstStyle/>
        <a:p>
          <a:endParaRPr lang="it-IT"/>
        </a:p>
      </dgm:t>
    </dgm:pt>
    <dgm:pt modelId="{17866514-D0BA-9E40-BC79-F85D12DE4F39}" type="pres">
      <dgm:prSet presAssocID="{18BCA328-2BDD-E846-90A9-A23E8FB69A40}" presName="Name0" presStyleCnt="0">
        <dgm:presLayoutVars>
          <dgm:dir/>
          <dgm:resizeHandles val="exact"/>
        </dgm:presLayoutVars>
      </dgm:prSet>
      <dgm:spPr/>
      <dgm:t>
        <a:bodyPr/>
        <a:lstStyle/>
        <a:p>
          <a:endParaRPr lang="it-IT"/>
        </a:p>
      </dgm:t>
    </dgm:pt>
    <dgm:pt modelId="{6F725D37-3DCC-2B4C-AF5B-6568A4758606}" type="pres">
      <dgm:prSet presAssocID="{9543ECB0-2834-714D-BBBB-4528577F826B}" presName="compNode" presStyleCnt="0"/>
      <dgm:spPr/>
      <dgm:t>
        <a:bodyPr/>
        <a:lstStyle/>
        <a:p>
          <a:endParaRPr lang="it-IT"/>
        </a:p>
      </dgm:t>
    </dgm:pt>
    <dgm:pt modelId="{F55FB2B9-8044-6449-A0B3-9C22EC33C9A4}" type="pres">
      <dgm:prSet presAssocID="{9543ECB0-2834-714D-BBBB-4528577F826B}"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t>
        <a:bodyPr/>
        <a:lstStyle/>
        <a:p>
          <a:endParaRPr lang="it-IT"/>
        </a:p>
      </dgm:t>
    </dgm:pt>
    <dgm:pt modelId="{CD4EC42A-C2E8-4949-9EC6-790065762680}" type="pres">
      <dgm:prSet presAssocID="{9543ECB0-2834-714D-BBBB-4528577F826B}" presName="textRect" presStyleLbl="revTx" presStyleIdx="0" presStyleCnt="4" custLinFactNeighborX="1543" custLinFactNeighborY="29732">
        <dgm:presLayoutVars>
          <dgm:bulletEnabled val="1"/>
        </dgm:presLayoutVars>
      </dgm:prSet>
      <dgm:spPr/>
      <dgm:t>
        <a:bodyPr/>
        <a:lstStyle/>
        <a:p>
          <a:endParaRPr lang="it-IT"/>
        </a:p>
      </dgm:t>
    </dgm:pt>
    <dgm:pt modelId="{23E3D37B-6CEC-7349-A131-4BF1D9CFB412}" type="pres">
      <dgm:prSet presAssocID="{2664C2ED-96EE-8849-8271-4C2A11F7F127}" presName="sibTrans" presStyleLbl="sibTrans2D1" presStyleIdx="0" presStyleCnt="0"/>
      <dgm:spPr/>
      <dgm:t>
        <a:bodyPr/>
        <a:lstStyle/>
        <a:p>
          <a:endParaRPr lang="it-IT"/>
        </a:p>
      </dgm:t>
    </dgm:pt>
    <dgm:pt modelId="{DDA34508-BB03-724A-AEB1-744FEDD0F3ED}" type="pres">
      <dgm:prSet presAssocID="{05432623-39D3-D54D-8F88-539725B2DD45}" presName="compNode" presStyleCnt="0"/>
      <dgm:spPr/>
      <dgm:t>
        <a:bodyPr/>
        <a:lstStyle/>
        <a:p>
          <a:endParaRPr lang="it-IT"/>
        </a:p>
      </dgm:t>
    </dgm:pt>
    <dgm:pt modelId="{190234C3-025B-AB45-ACD6-8AB387C24686}" type="pres">
      <dgm:prSet presAssocID="{05432623-39D3-D54D-8F88-539725B2DD45}"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t>
        <a:bodyPr/>
        <a:lstStyle/>
        <a:p>
          <a:endParaRPr lang="it-IT"/>
        </a:p>
      </dgm:t>
    </dgm:pt>
    <dgm:pt modelId="{44D2435A-2E5A-9944-A783-282114093CF7}" type="pres">
      <dgm:prSet presAssocID="{05432623-39D3-D54D-8F88-539725B2DD45}" presName="textRect" presStyleLbl="revTx" presStyleIdx="1" presStyleCnt="4" custScaleY="130670" custLinFactNeighborX="-1393" custLinFactNeighborY="29732">
        <dgm:presLayoutVars>
          <dgm:bulletEnabled val="1"/>
        </dgm:presLayoutVars>
      </dgm:prSet>
      <dgm:spPr/>
      <dgm:t>
        <a:bodyPr/>
        <a:lstStyle/>
        <a:p>
          <a:endParaRPr lang="it-IT"/>
        </a:p>
      </dgm:t>
    </dgm:pt>
    <dgm:pt modelId="{1368FCD0-E7CC-F94C-A62D-E65243DE23FD}" type="pres">
      <dgm:prSet presAssocID="{F5BC31C4-EC3E-9B4E-9993-85FC5EB28B3C}" presName="sibTrans" presStyleLbl="sibTrans2D1" presStyleIdx="0" presStyleCnt="0"/>
      <dgm:spPr/>
      <dgm:t>
        <a:bodyPr/>
        <a:lstStyle/>
        <a:p>
          <a:endParaRPr lang="it-IT"/>
        </a:p>
      </dgm:t>
    </dgm:pt>
    <dgm:pt modelId="{B1950F10-0A68-894E-A1DE-D876CCCFEEF7}" type="pres">
      <dgm:prSet presAssocID="{B500CD3D-2EDF-1B47-AA1F-CAA93D2CD938}" presName="compNode" presStyleCnt="0"/>
      <dgm:spPr/>
      <dgm:t>
        <a:bodyPr/>
        <a:lstStyle/>
        <a:p>
          <a:endParaRPr lang="it-IT"/>
        </a:p>
      </dgm:t>
    </dgm:pt>
    <dgm:pt modelId="{457E5B95-87C5-6744-831B-615ECC6F707A}" type="pres">
      <dgm:prSet presAssocID="{B500CD3D-2EDF-1B47-AA1F-CAA93D2CD938}" presName="pictRect" presStyleLbl="node1" presStyleIdx="2" presStyleCnt="4" custScaleY="44341" custLinFactNeighborX="-2745" custLinFactNeighborY="-8816"/>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it-IT"/>
        </a:p>
      </dgm:t>
    </dgm:pt>
    <dgm:pt modelId="{9A33009D-F2F1-9D45-A65A-CFFE0DD18283}" type="pres">
      <dgm:prSet presAssocID="{B500CD3D-2EDF-1B47-AA1F-CAA93D2CD938}" presName="textRect" presStyleLbl="revTx" presStyleIdx="2" presStyleCnt="4" custScaleY="222451">
        <dgm:presLayoutVars>
          <dgm:bulletEnabled val="1"/>
        </dgm:presLayoutVars>
      </dgm:prSet>
      <dgm:spPr/>
      <dgm:t>
        <a:bodyPr/>
        <a:lstStyle/>
        <a:p>
          <a:endParaRPr lang="it-IT"/>
        </a:p>
      </dgm:t>
    </dgm:pt>
    <dgm:pt modelId="{38CE7D8D-B8CE-E94B-BF66-EE937F03594E}" type="pres">
      <dgm:prSet presAssocID="{817D4631-99A5-8040-AD64-3D67E4764AE9}" presName="sibTrans" presStyleLbl="sibTrans2D1" presStyleIdx="0" presStyleCnt="0"/>
      <dgm:spPr/>
      <dgm:t>
        <a:bodyPr/>
        <a:lstStyle/>
        <a:p>
          <a:endParaRPr lang="it-IT"/>
        </a:p>
      </dgm:t>
    </dgm:pt>
    <dgm:pt modelId="{FC799DC9-BC26-F845-BBF0-51915F45FA4A}" type="pres">
      <dgm:prSet presAssocID="{E81B02E7-3E19-4047-B84D-46F82E5BBB7E}" presName="compNode" presStyleCnt="0"/>
      <dgm:spPr/>
      <dgm:t>
        <a:bodyPr/>
        <a:lstStyle/>
        <a:p>
          <a:endParaRPr lang="it-IT"/>
        </a:p>
      </dgm:t>
    </dgm:pt>
    <dgm:pt modelId="{F112FD93-39D3-DA45-A33C-C83553D959D3}" type="pres">
      <dgm:prSet presAssocID="{E81B02E7-3E19-4047-B84D-46F82E5BBB7E}" presName="pictRect" presStyleLbl="node1" presStyleIdx="3" presStyleCnt="4" custScaleY="118534" custLinFactNeighborX="8230" custLinFactNeighborY="-6752"/>
      <dgm:spPr>
        <a:blipFill>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dgm:spPr>
      <dgm:t>
        <a:bodyPr/>
        <a:lstStyle/>
        <a:p>
          <a:endParaRPr lang="it-IT"/>
        </a:p>
      </dgm:t>
    </dgm:pt>
    <dgm:pt modelId="{8364C57D-DB29-404B-AB11-8E586BD0BAEC}" type="pres">
      <dgm:prSet presAssocID="{E81B02E7-3E19-4047-B84D-46F82E5BBB7E}" presName="textRect" presStyleLbl="revTx" presStyleIdx="3" presStyleCnt="4">
        <dgm:presLayoutVars>
          <dgm:bulletEnabled val="1"/>
        </dgm:presLayoutVars>
      </dgm:prSet>
      <dgm:spPr/>
      <dgm:t>
        <a:bodyPr/>
        <a:lstStyle/>
        <a:p>
          <a:endParaRPr lang="it-IT"/>
        </a:p>
      </dgm:t>
    </dgm:pt>
  </dgm:ptLst>
  <dgm:cxnLst>
    <dgm:cxn modelId="{EA6AA02B-3094-CC40-942C-FAC073B136BC}" srcId="{18BCA328-2BDD-E846-90A9-A23E8FB69A40}" destId="{05432623-39D3-D54D-8F88-539725B2DD45}" srcOrd="1" destOrd="0" parTransId="{EC4BE34B-223C-9549-B54D-2461A0D5B9C6}" sibTransId="{F5BC31C4-EC3E-9B4E-9993-85FC5EB28B3C}"/>
    <dgm:cxn modelId="{C56808A9-B917-2D4D-A816-B860903A3A76}" type="presOf" srcId="{F5BC31C4-EC3E-9B4E-9993-85FC5EB28B3C}" destId="{1368FCD0-E7CC-F94C-A62D-E65243DE23FD}" srcOrd="0" destOrd="0" presId="urn:microsoft.com/office/officeart/2005/8/layout/pList1#1"/>
    <dgm:cxn modelId="{2873BC4E-A8E8-634B-9A8F-B19CD8D6A925}" type="presOf" srcId="{9543ECB0-2834-714D-BBBB-4528577F826B}" destId="{CD4EC42A-C2E8-4949-9EC6-790065762680}" srcOrd="0" destOrd="0" presId="urn:microsoft.com/office/officeart/2005/8/layout/pList1#1"/>
    <dgm:cxn modelId="{7432459E-E504-E748-8368-DA6D4C51A045}" type="presOf" srcId="{B500CD3D-2EDF-1B47-AA1F-CAA93D2CD938}" destId="{9A33009D-F2F1-9D45-A65A-CFFE0DD18283}" srcOrd="0" destOrd="0" presId="urn:microsoft.com/office/officeart/2005/8/layout/pList1#1"/>
    <dgm:cxn modelId="{8B99AD8C-7B0C-8047-9626-AA10238F7C34}" type="presOf" srcId="{2664C2ED-96EE-8849-8271-4C2A11F7F127}" destId="{23E3D37B-6CEC-7349-A131-4BF1D9CFB412}" srcOrd="0" destOrd="0" presId="urn:microsoft.com/office/officeart/2005/8/layout/pList1#1"/>
    <dgm:cxn modelId="{9D5872C0-D368-694D-83E8-175DD7C236D1}" type="presOf" srcId="{05432623-39D3-D54D-8F88-539725B2DD45}" destId="{44D2435A-2E5A-9944-A783-282114093CF7}" srcOrd="0" destOrd="0" presId="urn:microsoft.com/office/officeart/2005/8/layout/pList1#1"/>
    <dgm:cxn modelId="{4559D79C-8C54-1448-B68F-A8EA7302C232}" srcId="{18BCA328-2BDD-E846-90A9-A23E8FB69A40}" destId="{B500CD3D-2EDF-1B47-AA1F-CAA93D2CD938}" srcOrd="2" destOrd="0" parTransId="{3B667046-A9BE-FB46-B017-5A310FF6F149}" sibTransId="{817D4631-99A5-8040-AD64-3D67E4764AE9}"/>
    <dgm:cxn modelId="{D78EB686-CC3A-1D47-8153-FF1E2FCC7F65}" type="presOf" srcId="{E81B02E7-3E19-4047-B84D-46F82E5BBB7E}" destId="{8364C57D-DB29-404B-AB11-8E586BD0BAEC}" srcOrd="0" destOrd="0" presId="urn:microsoft.com/office/officeart/2005/8/layout/pList1#1"/>
    <dgm:cxn modelId="{3A91DC35-4C90-4A42-854B-3DE86150B117}" srcId="{18BCA328-2BDD-E846-90A9-A23E8FB69A40}" destId="{E81B02E7-3E19-4047-B84D-46F82E5BBB7E}" srcOrd="3" destOrd="0" parTransId="{0B307C18-E6C4-504F-9B4D-32BA8DFA41AB}" sibTransId="{3155C187-9062-9144-AE64-37A303AA6AF8}"/>
    <dgm:cxn modelId="{B354B6A9-2858-1B42-A280-427EDF1C580E}" srcId="{18BCA328-2BDD-E846-90A9-A23E8FB69A40}" destId="{9543ECB0-2834-714D-BBBB-4528577F826B}" srcOrd="0" destOrd="0" parTransId="{F9BB1097-735D-4747-9AA6-16DD5B146E40}" sibTransId="{2664C2ED-96EE-8849-8271-4C2A11F7F127}"/>
    <dgm:cxn modelId="{8CD45F88-900D-A14C-A453-EC3673A5FA7E}" type="presOf" srcId="{817D4631-99A5-8040-AD64-3D67E4764AE9}" destId="{38CE7D8D-B8CE-E94B-BF66-EE937F03594E}" srcOrd="0" destOrd="0" presId="urn:microsoft.com/office/officeart/2005/8/layout/pList1#1"/>
    <dgm:cxn modelId="{4C26C1CB-4F97-FF44-8672-AF630E5F2FB1}" type="presOf" srcId="{18BCA328-2BDD-E846-90A9-A23E8FB69A40}" destId="{17866514-D0BA-9E40-BC79-F85D12DE4F39}" srcOrd="0" destOrd="0" presId="urn:microsoft.com/office/officeart/2005/8/layout/pList1#1"/>
    <dgm:cxn modelId="{B7340D0D-27B8-064F-BF5E-0D8BDE713983}" type="presParOf" srcId="{17866514-D0BA-9E40-BC79-F85D12DE4F39}" destId="{6F725D37-3DCC-2B4C-AF5B-6568A4758606}" srcOrd="0" destOrd="0" presId="urn:microsoft.com/office/officeart/2005/8/layout/pList1#1"/>
    <dgm:cxn modelId="{FD8154F9-1315-5241-9233-F095178264C0}" type="presParOf" srcId="{6F725D37-3DCC-2B4C-AF5B-6568A4758606}" destId="{F55FB2B9-8044-6449-A0B3-9C22EC33C9A4}" srcOrd="0" destOrd="0" presId="urn:microsoft.com/office/officeart/2005/8/layout/pList1#1"/>
    <dgm:cxn modelId="{DB20526D-29D0-A040-BBDC-0E727048E09F}" type="presParOf" srcId="{6F725D37-3DCC-2B4C-AF5B-6568A4758606}" destId="{CD4EC42A-C2E8-4949-9EC6-790065762680}" srcOrd="1" destOrd="0" presId="urn:microsoft.com/office/officeart/2005/8/layout/pList1#1"/>
    <dgm:cxn modelId="{22CEF1A4-5B06-2445-BD03-08097371EAD0}" type="presParOf" srcId="{17866514-D0BA-9E40-BC79-F85D12DE4F39}" destId="{23E3D37B-6CEC-7349-A131-4BF1D9CFB412}" srcOrd="1" destOrd="0" presId="urn:microsoft.com/office/officeart/2005/8/layout/pList1#1"/>
    <dgm:cxn modelId="{DA8FBD36-38E7-4A42-9E93-50D049D618AF}" type="presParOf" srcId="{17866514-D0BA-9E40-BC79-F85D12DE4F39}" destId="{DDA34508-BB03-724A-AEB1-744FEDD0F3ED}" srcOrd="2" destOrd="0" presId="urn:microsoft.com/office/officeart/2005/8/layout/pList1#1"/>
    <dgm:cxn modelId="{E5CB32CD-7193-DE46-BA07-84717F4E34D5}" type="presParOf" srcId="{DDA34508-BB03-724A-AEB1-744FEDD0F3ED}" destId="{190234C3-025B-AB45-ACD6-8AB387C24686}" srcOrd="0" destOrd="0" presId="urn:microsoft.com/office/officeart/2005/8/layout/pList1#1"/>
    <dgm:cxn modelId="{EBBBBD77-FB95-6942-844A-72BA25B49C50}" type="presParOf" srcId="{DDA34508-BB03-724A-AEB1-744FEDD0F3ED}" destId="{44D2435A-2E5A-9944-A783-282114093CF7}" srcOrd="1" destOrd="0" presId="urn:microsoft.com/office/officeart/2005/8/layout/pList1#1"/>
    <dgm:cxn modelId="{AECA3EB0-7DFB-354A-9416-8A8D3D4B0322}" type="presParOf" srcId="{17866514-D0BA-9E40-BC79-F85D12DE4F39}" destId="{1368FCD0-E7CC-F94C-A62D-E65243DE23FD}" srcOrd="3" destOrd="0" presId="urn:microsoft.com/office/officeart/2005/8/layout/pList1#1"/>
    <dgm:cxn modelId="{88101CC7-FBED-8F45-B7AC-143103104127}" type="presParOf" srcId="{17866514-D0BA-9E40-BC79-F85D12DE4F39}" destId="{B1950F10-0A68-894E-A1DE-D876CCCFEEF7}" srcOrd="4" destOrd="0" presId="urn:microsoft.com/office/officeart/2005/8/layout/pList1#1"/>
    <dgm:cxn modelId="{B979A6BB-6E1B-9049-AD4D-8D0740242F2D}" type="presParOf" srcId="{B1950F10-0A68-894E-A1DE-D876CCCFEEF7}" destId="{457E5B95-87C5-6744-831B-615ECC6F707A}" srcOrd="0" destOrd="0" presId="urn:microsoft.com/office/officeart/2005/8/layout/pList1#1"/>
    <dgm:cxn modelId="{7ACCD3DC-E617-E14C-9F64-6036A96A9B68}" type="presParOf" srcId="{B1950F10-0A68-894E-A1DE-D876CCCFEEF7}" destId="{9A33009D-F2F1-9D45-A65A-CFFE0DD18283}" srcOrd="1" destOrd="0" presId="urn:microsoft.com/office/officeart/2005/8/layout/pList1#1"/>
    <dgm:cxn modelId="{D4987218-F749-184F-967A-B7BF2FC7B6CA}" type="presParOf" srcId="{17866514-D0BA-9E40-BC79-F85D12DE4F39}" destId="{38CE7D8D-B8CE-E94B-BF66-EE937F03594E}" srcOrd="5" destOrd="0" presId="urn:microsoft.com/office/officeart/2005/8/layout/pList1#1"/>
    <dgm:cxn modelId="{DEEE86F2-47E0-B04A-8C1F-2CF08730174A}" type="presParOf" srcId="{17866514-D0BA-9E40-BC79-F85D12DE4F39}" destId="{FC799DC9-BC26-F845-BBF0-51915F45FA4A}" srcOrd="6" destOrd="0" presId="urn:microsoft.com/office/officeart/2005/8/layout/pList1#1"/>
    <dgm:cxn modelId="{8F438D21-96FD-0C4F-A036-CB47A11A48AE}" type="presParOf" srcId="{FC799DC9-BC26-F845-BBF0-51915F45FA4A}" destId="{F112FD93-39D3-DA45-A33C-C83553D959D3}" srcOrd="0" destOrd="0" presId="urn:microsoft.com/office/officeart/2005/8/layout/pList1#1"/>
    <dgm:cxn modelId="{E358EDFB-2BF1-7F43-99C0-C29AC9D5D6FF}" type="presParOf" srcId="{FC799DC9-BC26-F845-BBF0-51915F45FA4A}" destId="{8364C57D-DB29-404B-AB11-8E586BD0BAEC}" srcOrd="1" destOrd="0" presId="urn:microsoft.com/office/officeart/2005/8/layout/p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309038-F498-254B-8539-6B47D50F97A2}" type="doc">
      <dgm:prSet loTypeId="urn:microsoft.com/office/officeart/2005/8/layout/hProcess6" loCatId="" qsTypeId="urn:microsoft.com/office/officeart/2005/8/quickstyle/3D1" qsCatId="3D" csTypeId="urn:microsoft.com/office/officeart/2005/8/colors/colorful1#2" csCatId="colorful" phldr="1"/>
      <dgm:spPr/>
      <dgm:t>
        <a:bodyPr/>
        <a:lstStyle/>
        <a:p>
          <a:endParaRPr lang="it-IT"/>
        </a:p>
      </dgm:t>
    </dgm:pt>
    <dgm:pt modelId="{DB35B330-DE8C-0544-86E4-EE2898718EC8}">
      <dgm:prSet phldrT="[Testo]"/>
      <dgm:spPr/>
      <dgm:t>
        <a:bodyPr/>
        <a:lstStyle/>
        <a:p>
          <a:r>
            <a:rPr lang="it-IT" b="1" dirty="0" smtClean="0">
              <a:latin typeface="Corbel"/>
              <a:cs typeface="Corbel"/>
            </a:rPr>
            <a:t>Azione LIM </a:t>
          </a:r>
          <a:endParaRPr lang="it-IT" dirty="0"/>
        </a:p>
      </dgm:t>
    </dgm:pt>
    <dgm:pt modelId="{84E7E26E-46C7-5F49-B19F-06C132740346}" type="parTrans" cxnId="{DAAC1C8B-49BC-CE46-87CA-4096223E325B}">
      <dgm:prSet/>
      <dgm:spPr/>
      <dgm:t>
        <a:bodyPr/>
        <a:lstStyle/>
        <a:p>
          <a:endParaRPr lang="it-IT"/>
        </a:p>
      </dgm:t>
    </dgm:pt>
    <dgm:pt modelId="{84480BFA-5B1E-FA46-B3C4-D5A28DBDF9DF}" type="sibTrans" cxnId="{DAAC1C8B-49BC-CE46-87CA-4096223E325B}">
      <dgm:prSet/>
      <dgm:spPr/>
      <dgm:t>
        <a:bodyPr/>
        <a:lstStyle/>
        <a:p>
          <a:endParaRPr lang="it-IT"/>
        </a:p>
      </dgm:t>
    </dgm:pt>
    <dgm:pt modelId="{5E8011BF-3F1E-9F48-B60A-1B79587FB061}">
      <dgm:prSet phldrT="[Testo]"/>
      <dgm:spPr/>
      <dgm:t>
        <a:bodyPr/>
        <a:lstStyle/>
        <a:p>
          <a:r>
            <a:rPr lang="it-IT" dirty="0" smtClean="0">
              <a:latin typeface="Corbel"/>
              <a:cs typeface="Corbel"/>
            </a:rPr>
            <a:t>Introdotta nel 2008, prevedeva la diffusione capillare della Lavagna Interattiva Multimediale (LIM) nella didattica in classe</a:t>
          </a:r>
          <a:endParaRPr lang="it-IT" dirty="0"/>
        </a:p>
      </dgm:t>
    </dgm:pt>
    <dgm:pt modelId="{69236407-1BA8-754D-834D-4E3633F1121E}" type="parTrans" cxnId="{E466BB48-F7AE-D449-B0C7-0D7BF6D0DF74}">
      <dgm:prSet/>
      <dgm:spPr/>
      <dgm:t>
        <a:bodyPr/>
        <a:lstStyle/>
        <a:p>
          <a:endParaRPr lang="it-IT"/>
        </a:p>
      </dgm:t>
    </dgm:pt>
    <dgm:pt modelId="{6914998F-C99E-9546-9BA7-3572FB8B7211}" type="sibTrans" cxnId="{E466BB48-F7AE-D449-B0C7-0D7BF6D0DF74}">
      <dgm:prSet/>
      <dgm:spPr/>
      <dgm:t>
        <a:bodyPr/>
        <a:lstStyle/>
        <a:p>
          <a:endParaRPr lang="it-IT"/>
        </a:p>
      </dgm:t>
    </dgm:pt>
    <dgm:pt modelId="{7FF4A5B5-A276-4443-9A5B-5F6E51A8384D}">
      <dgm:prSet phldrT="[Testo]"/>
      <dgm:spPr/>
      <dgm:t>
        <a:bodyPr/>
        <a:lstStyle/>
        <a:p>
          <a:r>
            <a:rPr lang="it-IT" dirty="0" smtClean="0">
              <a:latin typeface="Corbel"/>
              <a:cs typeface="Corbel"/>
            </a:rPr>
            <a:t>La LIM entra nelle classi, senza stravolgerle e consentendo una graduale familiarizzazione dei docenti con le tecnologie.</a:t>
          </a:r>
          <a:endParaRPr lang="it-IT" dirty="0"/>
        </a:p>
      </dgm:t>
    </dgm:pt>
    <dgm:pt modelId="{C0CDAD08-8970-2142-BC51-95C498DE29B8}" type="parTrans" cxnId="{A06EBA34-EC6D-1848-BB8A-5DE8DFD187FF}">
      <dgm:prSet/>
      <dgm:spPr/>
      <dgm:t>
        <a:bodyPr/>
        <a:lstStyle/>
        <a:p>
          <a:endParaRPr lang="it-IT"/>
        </a:p>
      </dgm:t>
    </dgm:pt>
    <dgm:pt modelId="{62884574-1C0A-114C-8D9F-1C7F9A7F094F}" type="sibTrans" cxnId="{A06EBA34-EC6D-1848-BB8A-5DE8DFD187FF}">
      <dgm:prSet/>
      <dgm:spPr/>
      <dgm:t>
        <a:bodyPr/>
        <a:lstStyle/>
        <a:p>
          <a:endParaRPr lang="it-IT"/>
        </a:p>
      </dgm:t>
    </dgm:pt>
    <dgm:pt modelId="{D7206943-43D7-AF48-BDAD-06C607BB0FBE}">
      <dgm:prSet phldrT="[Testo]"/>
      <dgm:spPr/>
      <dgm:t>
        <a:bodyPr/>
        <a:lstStyle/>
        <a:p>
          <a:r>
            <a:rPr lang="it-IT" b="1" dirty="0" smtClean="0">
              <a:latin typeface="Corbel"/>
              <a:cs typeface="Corbel"/>
            </a:rPr>
            <a:t>Azione </a:t>
          </a:r>
          <a:r>
            <a:rPr lang="it-IT" b="1" dirty="0" err="1" smtClean="0">
              <a:latin typeface="Corbel"/>
              <a:cs typeface="Corbel"/>
            </a:rPr>
            <a:t>Cl@ssi</a:t>
          </a:r>
          <a:r>
            <a:rPr lang="it-IT" b="1" dirty="0" smtClean="0">
              <a:latin typeface="Corbel"/>
              <a:cs typeface="Corbel"/>
            </a:rPr>
            <a:t> 2.0 </a:t>
          </a:r>
          <a:endParaRPr lang="it-IT" dirty="0"/>
        </a:p>
      </dgm:t>
    </dgm:pt>
    <dgm:pt modelId="{2DAD9A64-F9A8-134C-AEB9-52703D3E9662}" type="parTrans" cxnId="{8802C30B-271F-D24D-9571-7EB6230782BF}">
      <dgm:prSet/>
      <dgm:spPr/>
      <dgm:t>
        <a:bodyPr/>
        <a:lstStyle/>
        <a:p>
          <a:endParaRPr lang="it-IT"/>
        </a:p>
      </dgm:t>
    </dgm:pt>
    <dgm:pt modelId="{044BD682-2AB5-BC44-BB9E-5D026E339F30}" type="sibTrans" cxnId="{8802C30B-271F-D24D-9571-7EB6230782BF}">
      <dgm:prSet/>
      <dgm:spPr/>
      <dgm:t>
        <a:bodyPr/>
        <a:lstStyle/>
        <a:p>
          <a:endParaRPr lang="it-IT"/>
        </a:p>
      </dgm:t>
    </dgm:pt>
    <dgm:pt modelId="{E6807ADB-41EB-5849-88CE-4F321ABEB9E9}">
      <dgm:prSet phldrT="[Testo]" custT="1"/>
      <dgm:spPr/>
      <dgm:t>
        <a:bodyPr/>
        <a:lstStyle/>
        <a:p>
          <a:pPr algn="l"/>
          <a:r>
            <a:rPr lang="it-IT" sz="1300" dirty="0" smtClean="0">
              <a:latin typeface="Corbel"/>
              <a:cs typeface="Corbel"/>
            </a:rPr>
            <a:t>“Non più la classe in laboratorio, ma il laboratorio in classe” </a:t>
          </a:r>
        </a:p>
        <a:p>
          <a:pPr algn="l"/>
          <a:r>
            <a:rPr lang="it-IT" sz="1300" dirty="0" smtClean="0">
              <a:latin typeface="Corbel"/>
              <a:cs typeface="Corbel"/>
            </a:rPr>
            <a:t>Obiettivo: stimolare l’ideazione e la realizzazione di ambienti di apprendimento innovativi.</a:t>
          </a:r>
          <a:endParaRPr lang="it-IT" sz="1300" dirty="0"/>
        </a:p>
      </dgm:t>
    </dgm:pt>
    <dgm:pt modelId="{77DE769D-6217-4640-9E14-6D353923080B}" type="parTrans" cxnId="{88F22CFC-7DB0-7648-9B21-52E6F2B3045A}">
      <dgm:prSet/>
      <dgm:spPr/>
      <dgm:t>
        <a:bodyPr/>
        <a:lstStyle/>
        <a:p>
          <a:endParaRPr lang="it-IT"/>
        </a:p>
      </dgm:t>
    </dgm:pt>
    <dgm:pt modelId="{B61AE5E8-D342-784B-BB4C-C10B418A2D47}" type="sibTrans" cxnId="{88F22CFC-7DB0-7648-9B21-52E6F2B3045A}">
      <dgm:prSet/>
      <dgm:spPr/>
      <dgm:t>
        <a:bodyPr/>
        <a:lstStyle/>
        <a:p>
          <a:endParaRPr lang="it-IT"/>
        </a:p>
      </dgm:t>
    </dgm:pt>
    <dgm:pt modelId="{5DB62967-8647-6D4A-BC58-34054946F7FC}" type="pres">
      <dgm:prSet presAssocID="{BE309038-F498-254B-8539-6B47D50F97A2}" presName="theList" presStyleCnt="0">
        <dgm:presLayoutVars>
          <dgm:dir/>
          <dgm:animLvl val="lvl"/>
          <dgm:resizeHandles val="exact"/>
        </dgm:presLayoutVars>
      </dgm:prSet>
      <dgm:spPr/>
      <dgm:t>
        <a:bodyPr/>
        <a:lstStyle/>
        <a:p>
          <a:endParaRPr lang="it-IT"/>
        </a:p>
      </dgm:t>
    </dgm:pt>
    <dgm:pt modelId="{1851F2D2-9A24-1B48-A2A2-ECC99C3AA0E5}" type="pres">
      <dgm:prSet presAssocID="{DB35B330-DE8C-0544-86E4-EE2898718EC8}" presName="compNode" presStyleCnt="0"/>
      <dgm:spPr/>
      <dgm:t>
        <a:bodyPr/>
        <a:lstStyle/>
        <a:p>
          <a:endParaRPr lang="it-IT"/>
        </a:p>
      </dgm:t>
    </dgm:pt>
    <dgm:pt modelId="{610DCAC3-0EC6-3744-AB45-4CE849DE0A00}" type="pres">
      <dgm:prSet presAssocID="{DB35B330-DE8C-0544-86E4-EE2898718EC8}" presName="noGeometry" presStyleCnt="0"/>
      <dgm:spPr/>
      <dgm:t>
        <a:bodyPr/>
        <a:lstStyle/>
        <a:p>
          <a:endParaRPr lang="it-IT"/>
        </a:p>
      </dgm:t>
    </dgm:pt>
    <dgm:pt modelId="{B39A4D1E-9452-394B-86D7-F5B13B17164A}" type="pres">
      <dgm:prSet presAssocID="{DB35B330-DE8C-0544-86E4-EE2898718EC8}" presName="childTextVisible" presStyleLbl="bgAccFollowNode1" presStyleIdx="0" presStyleCnt="2" custScaleY="144917" custLinFactNeighborX="-25003" custLinFactNeighborY="5379">
        <dgm:presLayoutVars>
          <dgm:bulletEnabled val="1"/>
        </dgm:presLayoutVars>
      </dgm:prSet>
      <dgm:spPr/>
      <dgm:t>
        <a:bodyPr/>
        <a:lstStyle/>
        <a:p>
          <a:endParaRPr lang="it-IT"/>
        </a:p>
      </dgm:t>
    </dgm:pt>
    <dgm:pt modelId="{616628CB-91ED-EF4D-9F62-D356D8163A5D}" type="pres">
      <dgm:prSet presAssocID="{DB35B330-DE8C-0544-86E4-EE2898718EC8}" presName="childTextHidden" presStyleLbl="bgAccFollowNode1" presStyleIdx="0" presStyleCnt="2"/>
      <dgm:spPr/>
      <dgm:t>
        <a:bodyPr/>
        <a:lstStyle/>
        <a:p>
          <a:endParaRPr lang="it-IT"/>
        </a:p>
      </dgm:t>
    </dgm:pt>
    <dgm:pt modelId="{59BD5ACD-15C7-5E49-B5E5-A63DE1D5CFCE}" type="pres">
      <dgm:prSet presAssocID="{DB35B330-DE8C-0544-86E4-EE2898718EC8}" presName="parentText" presStyleLbl="node1" presStyleIdx="0" presStyleCnt="2" custScaleX="81193" custScaleY="88078" custLinFactX="83793" custLinFactNeighborX="100000" custLinFactNeighborY="-263">
        <dgm:presLayoutVars>
          <dgm:chMax val="1"/>
          <dgm:bulletEnabled val="1"/>
        </dgm:presLayoutVars>
      </dgm:prSet>
      <dgm:spPr/>
      <dgm:t>
        <a:bodyPr/>
        <a:lstStyle/>
        <a:p>
          <a:endParaRPr lang="it-IT"/>
        </a:p>
      </dgm:t>
    </dgm:pt>
    <dgm:pt modelId="{43ED7A4B-1901-2E48-9649-FC993DA92E5F}" type="pres">
      <dgm:prSet presAssocID="{DB35B330-DE8C-0544-86E4-EE2898718EC8}" presName="aSpace" presStyleCnt="0"/>
      <dgm:spPr/>
      <dgm:t>
        <a:bodyPr/>
        <a:lstStyle/>
        <a:p>
          <a:endParaRPr lang="it-IT"/>
        </a:p>
      </dgm:t>
    </dgm:pt>
    <dgm:pt modelId="{86DA9A63-2D45-9B48-AAAE-29C94E4342C8}" type="pres">
      <dgm:prSet presAssocID="{D7206943-43D7-AF48-BDAD-06C607BB0FBE}" presName="compNode" presStyleCnt="0"/>
      <dgm:spPr/>
      <dgm:t>
        <a:bodyPr/>
        <a:lstStyle/>
        <a:p>
          <a:endParaRPr lang="it-IT"/>
        </a:p>
      </dgm:t>
    </dgm:pt>
    <dgm:pt modelId="{1D1EEF6D-9AA5-EE4E-93A7-1CB1D963B360}" type="pres">
      <dgm:prSet presAssocID="{D7206943-43D7-AF48-BDAD-06C607BB0FBE}" presName="noGeometry" presStyleCnt="0"/>
      <dgm:spPr/>
      <dgm:t>
        <a:bodyPr/>
        <a:lstStyle/>
        <a:p>
          <a:endParaRPr lang="it-IT"/>
        </a:p>
      </dgm:t>
    </dgm:pt>
    <dgm:pt modelId="{32BA8A24-495D-8E4B-94E8-A6358F4C0323}" type="pres">
      <dgm:prSet presAssocID="{D7206943-43D7-AF48-BDAD-06C607BB0FBE}" presName="childTextVisible" presStyleLbl="bgAccFollowNode1" presStyleIdx="1" presStyleCnt="2" custScaleX="132077" custScaleY="113703">
        <dgm:presLayoutVars>
          <dgm:bulletEnabled val="1"/>
        </dgm:presLayoutVars>
      </dgm:prSet>
      <dgm:spPr/>
      <dgm:t>
        <a:bodyPr/>
        <a:lstStyle/>
        <a:p>
          <a:endParaRPr lang="it-IT"/>
        </a:p>
      </dgm:t>
    </dgm:pt>
    <dgm:pt modelId="{DE6B44B1-C0D3-5346-A146-F2615DBB3A2C}" type="pres">
      <dgm:prSet presAssocID="{D7206943-43D7-AF48-BDAD-06C607BB0FBE}" presName="childTextHidden" presStyleLbl="bgAccFollowNode1" presStyleIdx="1" presStyleCnt="2"/>
      <dgm:spPr/>
      <dgm:t>
        <a:bodyPr/>
        <a:lstStyle/>
        <a:p>
          <a:endParaRPr lang="it-IT"/>
        </a:p>
      </dgm:t>
    </dgm:pt>
    <dgm:pt modelId="{C73EB943-2CF8-AD49-BD9D-61763795844E}" type="pres">
      <dgm:prSet presAssocID="{D7206943-43D7-AF48-BDAD-06C607BB0FBE}" presName="parentText" presStyleLbl="node1" presStyleIdx="1" presStyleCnt="2" custScaleX="79808" custScaleY="76223" custLinFactX="92891" custLinFactNeighborX="100000" custLinFactNeighborY="1143">
        <dgm:presLayoutVars>
          <dgm:chMax val="1"/>
          <dgm:bulletEnabled val="1"/>
        </dgm:presLayoutVars>
      </dgm:prSet>
      <dgm:spPr/>
      <dgm:t>
        <a:bodyPr/>
        <a:lstStyle/>
        <a:p>
          <a:endParaRPr lang="it-IT"/>
        </a:p>
      </dgm:t>
    </dgm:pt>
  </dgm:ptLst>
  <dgm:cxnLst>
    <dgm:cxn modelId="{939A10CD-7B9D-3141-B16B-849FF46F63ED}" type="presOf" srcId="{BE309038-F498-254B-8539-6B47D50F97A2}" destId="{5DB62967-8647-6D4A-BC58-34054946F7FC}" srcOrd="0" destOrd="0" presId="urn:microsoft.com/office/officeart/2005/8/layout/hProcess6"/>
    <dgm:cxn modelId="{88F22CFC-7DB0-7648-9B21-52E6F2B3045A}" srcId="{D7206943-43D7-AF48-BDAD-06C607BB0FBE}" destId="{E6807ADB-41EB-5849-88CE-4F321ABEB9E9}" srcOrd="0" destOrd="0" parTransId="{77DE769D-6217-4640-9E14-6D353923080B}" sibTransId="{B61AE5E8-D342-784B-BB4C-C10B418A2D47}"/>
    <dgm:cxn modelId="{A06EBA34-EC6D-1848-BB8A-5DE8DFD187FF}" srcId="{DB35B330-DE8C-0544-86E4-EE2898718EC8}" destId="{7FF4A5B5-A276-4443-9A5B-5F6E51A8384D}" srcOrd="1" destOrd="0" parTransId="{C0CDAD08-8970-2142-BC51-95C498DE29B8}" sibTransId="{62884574-1C0A-114C-8D9F-1C7F9A7F094F}"/>
    <dgm:cxn modelId="{E41BFEF8-5956-1A49-BF23-D8EB75BE712E}" type="presOf" srcId="{7FF4A5B5-A276-4443-9A5B-5F6E51A8384D}" destId="{616628CB-91ED-EF4D-9F62-D356D8163A5D}" srcOrd="1" destOrd="1" presId="urn:microsoft.com/office/officeart/2005/8/layout/hProcess6"/>
    <dgm:cxn modelId="{E466BB48-F7AE-D449-B0C7-0D7BF6D0DF74}" srcId="{DB35B330-DE8C-0544-86E4-EE2898718EC8}" destId="{5E8011BF-3F1E-9F48-B60A-1B79587FB061}" srcOrd="0" destOrd="0" parTransId="{69236407-1BA8-754D-834D-4E3633F1121E}" sibTransId="{6914998F-C99E-9546-9BA7-3572FB8B7211}"/>
    <dgm:cxn modelId="{8802C30B-271F-D24D-9571-7EB6230782BF}" srcId="{BE309038-F498-254B-8539-6B47D50F97A2}" destId="{D7206943-43D7-AF48-BDAD-06C607BB0FBE}" srcOrd="1" destOrd="0" parTransId="{2DAD9A64-F9A8-134C-AEB9-52703D3E9662}" sibTransId="{044BD682-2AB5-BC44-BB9E-5D026E339F30}"/>
    <dgm:cxn modelId="{A811FB42-DAF2-6B44-8FA3-CE1E30E584E5}" type="presOf" srcId="{5E8011BF-3F1E-9F48-B60A-1B79587FB061}" destId="{616628CB-91ED-EF4D-9F62-D356D8163A5D}" srcOrd="1" destOrd="0" presId="urn:microsoft.com/office/officeart/2005/8/layout/hProcess6"/>
    <dgm:cxn modelId="{1806E67E-D4DC-2C47-8D7D-111BC9B954F0}" type="presOf" srcId="{E6807ADB-41EB-5849-88CE-4F321ABEB9E9}" destId="{32BA8A24-495D-8E4B-94E8-A6358F4C0323}" srcOrd="0" destOrd="0" presId="urn:microsoft.com/office/officeart/2005/8/layout/hProcess6"/>
    <dgm:cxn modelId="{DAAC1C8B-49BC-CE46-87CA-4096223E325B}" srcId="{BE309038-F498-254B-8539-6B47D50F97A2}" destId="{DB35B330-DE8C-0544-86E4-EE2898718EC8}" srcOrd="0" destOrd="0" parTransId="{84E7E26E-46C7-5F49-B19F-06C132740346}" sibTransId="{84480BFA-5B1E-FA46-B3C4-D5A28DBDF9DF}"/>
    <dgm:cxn modelId="{6108C680-B07D-4648-B6D7-B3C6033C698E}" type="presOf" srcId="{E6807ADB-41EB-5849-88CE-4F321ABEB9E9}" destId="{DE6B44B1-C0D3-5346-A146-F2615DBB3A2C}" srcOrd="1" destOrd="0" presId="urn:microsoft.com/office/officeart/2005/8/layout/hProcess6"/>
    <dgm:cxn modelId="{EF9113BF-8AA5-264A-91F0-868B9AA59003}" type="presOf" srcId="{D7206943-43D7-AF48-BDAD-06C607BB0FBE}" destId="{C73EB943-2CF8-AD49-BD9D-61763795844E}" srcOrd="0" destOrd="0" presId="urn:microsoft.com/office/officeart/2005/8/layout/hProcess6"/>
    <dgm:cxn modelId="{E745935E-3AEE-714D-ACF9-A9491AFB8D02}" type="presOf" srcId="{DB35B330-DE8C-0544-86E4-EE2898718EC8}" destId="{59BD5ACD-15C7-5E49-B5E5-A63DE1D5CFCE}" srcOrd="0" destOrd="0" presId="urn:microsoft.com/office/officeart/2005/8/layout/hProcess6"/>
    <dgm:cxn modelId="{9DC4C4D4-C382-C94F-A2F1-79A39A7F2298}" type="presOf" srcId="{7FF4A5B5-A276-4443-9A5B-5F6E51A8384D}" destId="{B39A4D1E-9452-394B-86D7-F5B13B17164A}" srcOrd="0" destOrd="1" presId="urn:microsoft.com/office/officeart/2005/8/layout/hProcess6"/>
    <dgm:cxn modelId="{B95CB8E4-EC19-B645-A578-1C4957C99AB5}" type="presOf" srcId="{5E8011BF-3F1E-9F48-B60A-1B79587FB061}" destId="{B39A4D1E-9452-394B-86D7-F5B13B17164A}" srcOrd="0" destOrd="0" presId="urn:microsoft.com/office/officeart/2005/8/layout/hProcess6"/>
    <dgm:cxn modelId="{49A290EF-DC84-8040-B57A-EAA76D5DD281}" type="presParOf" srcId="{5DB62967-8647-6D4A-BC58-34054946F7FC}" destId="{1851F2D2-9A24-1B48-A2A2-ECC99C3AA0E5}" srcOrd="0" destOrd="0" presId="urn:microsoft.com/office/officeart/2005/8/layout/hProcess6"/>
    <dgm:cxn modelId="{738677DC-7C42-494F-B3C4-10BAE25EF34D}" type="presParOf" srcId="{1851F2D2-9A24-1B48-A2A2-ECC99C3AA0E5}" destId="{610DCAC3-0EC6-3744-AB45-4CE849DE0A00}" srcOrd="0" destOrd="0" presId="urn:microsoft.com/office/officeart/2005/8/layout/hProcess6"/>
    <dgm:cxn modelId="{0CCF9E77-314A-C845-BADA-0CA7D5F7BD56}" type="presParOf" srcId="{1851F2D2-9A24-1B48-A2A2-ECC99C3AA0E5}" destId="{B39A4D1E-9452-394B-86D7-F5B13B17164A}" srcOrd="1" destOrd="0" presId="urn:microsoft.com/office/officeart/2005/8/layout/hProcess6"/>
    <dgm:cxn modelId="{A23E9DC0-4EC9-1D45-B9D5-80ACA46FD47E}" type="presParOf" srcId="{1851F2D2-9A24-1B48-A2A2-ECC99C3AA0E5}" destId="{616628CB-91ED-EF4D-9F62-D356D8163A5D}" srcOrd="2" destOrd="0" presId="urn:microsoft.com/office/officeart/2005/8/layout/hProcess6"/>
    <dgm:cxn modelId="{876FF313-A968-7847-9503-384F7BC665FA}" type="presParOf" srcId="{1851F2D2-9A24-1B48-A2A2-ECC99C3AA0E5}" destId="{59BD5ACD-15C7-5E49-B5E5-A63DE1D5CFCE}" srcOrd="3" destOrd="0" presId="urn:microsoft.com/office/officeart/2005/8/layout/hProcess6"/>
    <dgm:cxn modelId="{BA96A7A2-35AD-DC43-B502-83C082C2F541}" type="presParOf" srcId="{5DB62967-8647-6D4A-BC58-34054946F7FC}" destId="{43ED7A4B-1901-2E48-9649-FC993DA92E5F}" srcOrd="1" destOrd="0" presId="urn:microsoft.com/office/officeart/2005/8/layout/hProcess6"/>
    <dgm:cxn modelId="{1E477A6D-D052-5D4A-8E28-0C0805BEB6D4}" type="presParOf" srcId="{5DB62967-8647-6D4A-BC58-34054946F7FC}" destId="{86DA9A63-2D45-9B48-AAAE-29C94E4342C8}" srcOrd="2" destOrd="0" presId="urn:microsoft.com/office/officeart/2005/8/layout/hProcess6"/>
    <dgm:cxn modelId="{EC02034D-068C-F040-A54A-82F1C0454D1E}" type="presParOf" srcId="{86DA9A63-2D45-9B48-AAAE-29C94E4342C8}" destId="{1D1EEF6D-9AA5-EE4E-93A7-1CB1D963B360}" srcOrd="0" destOrd="0" presId="urn:microsoft.com/office/officeart/2005/8/layout/hProcess6"/>
    <dgm:cxn modelId="{86BA1E25-6404-9646-B225-0788F1372FA7}" type="presParOf" srcId="{86DA9A63-2D45-9B48-AAAE-29C94E4342C8}" destId="{32BA8A24-495D-8E4B-94E8-A6358F4C0323}" srcOrd="1" destOrd="0" presId="urn:microsoft.com/office/officeart/2005/8/layout/hProcess6"/>
    <dgm:cxn modelId="{B9F9A968-3A9E-CD44-B349-708B905559BF}" type="presParOf" srcId="{86DA9A63-2D45-9B48-AAAE-29C94E4342C8}" destId="{DE6B44B1-C0D3-5346-A146-F2615DBB3A2C}" srcOrd="2" destOrd="0" presId="urn:microsoft.com/office/officeart/2005/8/layout/hProcess6"/>
    <dgm:cxn modelId="{FACF6D67-FB18-7A48-B3A4-FC5C6E8D26C7}" type="presParOf" srcId="{86DA9A63-2D45-9B48-AAAE-29C94E4342C8}" destId="{C73EB943-2CF8-AD49-BD9D-61763795844E}"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309038-F498-254B-8539-6B47D50F97A2}" type="doc">
      <dgm:prSet loTypeId="urn:microsoft.com/office/officeart/2005/8/layout/hProcess6" loCatId="" qsTypeId="urn:microsoft.com/office/officeart/2005/8/quickstyle/3D1" qsCatId="3D" csTypeId="urn:microsoft.com/office/officeart/2005/8/colors/colorful4" csCatId="colorful" phldr="1"/>
      <dgm:spPr/>
      <dgm:t>
        <a:bodyPr/>
        <a:lstStyle/>
        <a:p>
          <a:endParaRPr lang="it-IT"/>
        </a:p>
      </dgm:t>
    </dgm:pt>
    <dgm:pt modelId="{DB35B330-DE8C-0544-86E4-EE2898718EC8}">
      <dgm:prSet phldrT="[Testo]"/>
      <dgm:spPr/>
      <dgm:t>
        <a:bodyPr/>
        <a:lstStyle/>
        <a:p>
          <a:r>
            <a:rPr lang="it-IT" b="1" dirty="0" smtClean="0">
              <a:latin typeface="Corbel"/>
              <a:cs typeface="Corbel"/>
            </a:rPr>
            <a:t>Azione </a:t>
          </a:r>
          <a:r>
            <a:rPr lang="it-IT" b="1" dirty="0" err="1" smtClean="0">
              <a:latin typeface="Corbel"/>
              <a:cs typeface="Corbel"/>
            </a:rPr>
            <a:t>Scuol</a:t>
          </a:r>
          <a:r>
            <a:rPr lang="it-IT" b="1" dirty="0" smtClean="0">
              <a:latin typeface="Corbel"/>
              <a:cs typeface="Corbel"/>
            </a:rPr>
            <a:t>@ 2.0 </a:t>
          </a:r>
          <a:endParaRPr lang="it-IT" dirty="0"/>
        </a:p>
      </dgm:t>
    </dgm:pt>
    <dgm:pt modelId="{84E7E26E-46C7-5F49-B19F-06C132740346}" type="parTrans" cxnId="{DAAC1C8B-49BC-CE46-87CA-4096223E325B}">
      <dgm:prSet/>
      <dgm:spPr/>
      <dgm:t>
        <a:bodyPr/>
        <a:lstStyle/>
        <a:p>
          <a:endParaRPr lang="it-IT"/>
        </a:p>
      </dgm:t>
    </dgm:pt>
    <dgm:pt modelId="{84480BFA-5B1E-FA46-B3C4-D5A28DBDF9DF}" type="sibTrans" cxnId="{DAAC1C8B-49BC-CE46-87CA-4096223E325B}">
      <dgm:prSet/>
      <dgm:spPr/>
      <dgm:t>
        <a:bodyPr/>
        <a:lstStyle/>
        <a:p>
          <a:endParaRPr lang="it-IT"/>
        </a:p>
      </dgm:t>
    </dgm:pt>
    <dgm:pt modelId="{5E8011BF-3F1E-9F48-B60A-1B79587FB061}">
      <dgm:prSet phldrT="[Testo]"/>
      <dgm:spPr/>
      <dgm:t>
        <a:bodyPr/>
        <a:lstStyle/>
        <a:p>
          <a:r>
            <a:rPr lang="it-IT" dirty="0" smtClean="0">
              <a:latin typeface="Corbel"/>
              <a:cs typeface="Corbel"/>
            </a:rPr>
            <a:t>- Avviata nel 2011 </a:t>
          </a:r>
        </a:p>
        <a:p>
          <a:r>
            <a:rPr lang="it-IT" dirty="0" smtClean="0">
              <a:latin typeface="Corbel"/>
              <a:cs typeface="Corbel"/>
            </a:rPr>
            <a:t>- Percorso  molto avanzato</a:t>
          </a:r>
        </a:p>
        <a:p>
          <a:r>
            <a:rPr lang="it-IT" dirty="0" smtClean="0">
              <a:latin typeface="Corbel"/>
              <a:cs typeface="Corbel"/>
            </a:rPr>
            <a:t>- Strategie innovative nella programmazione didattica</a:t>
          </a:r>
        </a:p>
        <a:p>
          <a:r>
            <a:rPr lang="it-IT" dirty="0" smtClean="0">
              <a:latin typeface="Corbel"/>
              <a:cs typeface="Corbel"/>
            </a:rPr>
            <a:t>- Nuovi modelli di organizzazione delle risorse umane ed infrastrutturali </a:t>
          </a:r>
        </a:p>
        <a:p>
          <a:r>
            <a:rPr lang="it-IT" dirty="0" smtClean="0">
              <a:latin typeface="Corbel"/>
              <a:cs typeface="Corbel"/>
            </a:rPr>
            <a:t>- Introduzione e utilizzo di tecnologie e strumenti diversificati (LIM, Tv digitale, piattaforme per la gestione di classi virtuali, </a:t>
          </a:r>
          <a:r>
            <a:rPr lang="it-IT" dirty="0" err="1" smtClean="0">
              <a:latin typeface="Corbel"/>
              <a:cs typeface="Corbel"/>
            </a:rPr>
            <a:t>tablet</a:t>
          </a:r>
          <a:r>
            <a:rPr lang="it-IT" dirty="0" smtClean="0">
              <a:latin typeface="Corbel"/>
              <a:cs typeface="Corbel"/>
            </a:rPr>
            <a:t>, netbook </a:t>
          </a:r>
          <a:r>
            <a:rPr lang="it-IT" dirty="0" err="1" smtClean="0">
              <a:latin typeface="Corbel"/>
              <a:cs typeface="Corbel"/>
            </a:rPr>
            <a:t>ecc</a:t>
          </a:r>
          <a:r>
            <a:rPr lang="it-IT" dirty="0" smtClean="0">
              <a:latin typeface="Corbel"/>
              <a:cs typeface="Corbel"/>
            </a:rPr>
            <a:t>…)</a:t>
          </a:r>
          <a:endParaRPr lang="it-IT" dirty="0"/>
        </a:p>
      </dgm:t>
    </dgm:pt>
    <dgm:pt modelId="{69236407-1BA8-754D-834D-4E3633F1121E}" type="parTrans" cxnId="{E466BB48-F7AE-D449-B0C7-0D7BF6D0DF74}">
      <dgm:prSet/>
      <dgm:spPr/>
      <dgm:t>
        <a:bodyPr/>
        <a:lstStyle/>
        <a:p>
          <a:endParaRPr lang="it-IT"/>
        </a:p>
      </dgm:t>
    </dgm:pt>
    <dgm:pt modelId="{6914998F-C99E-9546-9BA7-3572FB8B7211}" type="sibTrans" cxnId="{E466BB48-F7AE-D449-B0C7-0D7BF6D0DF74}">
      <dgm:prSet/>
      <dgm:spPr/>
      <dgm:t>
        <a:bodyPr/>
        <a:lstStyle/>
        <a:p>
          <a:endParaRPr lang="it-IT"/>
        </a:p>
      </dgm:t>
    </dgm:pt>
    <dgm:pt modelId="{D7206943-43D7-AF48-BDAD-06C607BB0FBE}">
      <dgm:prSet phldrT="[Testo]"/>
      <dgm:spPr/>
      <dgm:t>
        <a:bodyPr/>
        <a:lstStyle/>
        <a:p>
          <a:r>
            <a:rPr lang="it-IT" b="1" dirty="0" smtClean="0">
              <a:latin typeface="Corbel"/>
              <a:cs typeface="Corbel"/>
            </a:rPr>
            <a:t>Azione Editoria digitale scolastica  </a:t>
          </a:r>
          <a:endParaRPr lang="it-IT" dirty="0"/>
        </a:p>
      </dgm:t>
    </dgm:pt>
    <dgm:pt modelId="{2DAD9A64-F9A8-134C-AEB9-52703D3E9662}" type="parTrans" cxnId="{8802C30B-271F-D24D-9571-7EB6230782BF}">
      <dgm:prSet/>
      <dgm:spPr/>
      <dgm:t>
        <a:bodyPr/>
        <a:lstStyle/>
        <a:p>
          <a:endParaRPr lang="it-IT"/>
        </a:p>
      </dgm:t>
    </dgm:pt>
    <dgm:pt modelId="{044BD682-2AB5-BC44-BB9E-5D026E339F30}" type="sibTrans" cxnId="{8802C30B-271F-D24D-9571-7EB6230782BF}">
      <dgm:prSet/>
      <dgm:spPr/>
      <dgm:t>
        <a:bodyPr/>
        <a:lstStyle/>
        <a:p>
          <a:endParaRPr lang="it-IT"/>
        </a:p>
      </dgm:t>
    </dgm:pt>
    <dgm:pt modelId="{E6807ADB-41EB-5849-88CE-4F321ABEB9E9}">
      <dgm:prSet phldrT="[Testo]" custT="1"/>
      <dgm:spPr/>
      <dgm:t>
        <a:bodyPr/>
        <a:lstStyle/>
        <a:p>
          <a:r>
            <a:rPr lang="it-IT" sz="1300" dirty="0" smtClean="0"/>
            <a:t>- </a:t>
          </a:r>
          <a:r>
            <a:rPr lang="it-IT" sz="1300" dirty="0" smtClean="0">
              <a:latin typeface="Corbel"/>
              <a:cs typeface="Corbel"/>
            </a:rPr>
            <a:t>Avviata nel 2010</a:t>
          </a:r>
        </a:p>
        <a:p>
          <a:r>
            <a:rPr lang="it-IT" sz="1300" dirty="0" smtClean="0">
              <a:latin typeface="Corbel"/>
              <a:cs typeface="Corbel"/>
            </a:rPr>
            <a:t>- Finalità: produzione di contenuti digitali ripartiti tra i vari ordini e gradi di scuola </a:t>
          </a:r>
        </a:p>
        <a:p>
          <a:endParaRPr lang="it-IT" sz="1300" dirty="0"/>
        </a:p>
      </dgm:t>
    </dgm:pt>
    <dgm:pt modelId="{77DE769D-6217-4640-9E14-6D353923080B}" type="parTrans" cxnId="{88F22CFC-7DB0-7648-9B21-52E6F2B3045A}">
      <dgm:prSet/>
      <dgm:spPr/>
      <dgm:t>
        <a:bodyPr/>
        <a:lstStyle/>
        <a:p>
          <a:endParaRPr lang="it-IT"/>
        </a:p>
      </dgm:t>
    </dgm:pt>
    <dgm:pt modelId="{B61AE5E8-D342-784B-BB4C-C10B418A2D47}" type="sibTrans" cxnId="{88F22CFC-7DB0-7648-9B21-52E6F2B3045A}">
      <dgm:prSet/>
      <dgm:spPr/>
      <dgm:t>
        <a:bodyPr/>
        <a:lstStyle/>
        <a:p>
          <a:endParaRPr lang="it-IT"/>
        </a:p>
      </dgm:t>
    </dgm:pt>
    <dgm:pt modelId="{5DB62967-8647-6D4A-BC58-34054946F7FC}" type="pres">
      <dgm:prSet presAssocID="{BE309038-F498-254B-8539-6B47D50F97A2}" presName="theList" presStyleCnt="0">
        <dgm:presLayoutVars>
          <dgm:dir/>
          <dgm:animLvl val="lvl"/>
          <dgm:resizeHandles val="exact"/>
        </dgm:presLayoutVars>
      </dgm:prSet>
      <dgm:spPr/>
      <dgm:t>
        <a:bodyPr/>
        <a:lstStyle/>
        <a:p>
          <a:endParaRPr lang="it-IT"/>
        </a:p>
      </dgm:t>
    </dgm:pt>
    <dgm:pt modelId="{1851F2D2-9A24-1B48-A2A2-ECC99C3AA0E5}" type="pres">
      <dgm:prSet presAssocID="{DB35B330-DE8C-0544-86E4-EE2898718EC8}" presName="compNode" presStyleCnt="0"/>
      <dgm:spPr/>
      <dgm:t>
        <a:bodyPr/>
        <a:lstStyle/>
        <a:p>
          <a:endParaRPr lang="it-IT"/>
        </a:p>
      </dgm:t>
    </dgm:pt>
    <dgm:pt modelId="{610DCAC3-0EC6-3744-AB45-4CE849DE0A00}" type="pres">
      <dgm:prSet presAssocID="{DB35B330-DE8C-0544-86E4-EE2898718EC8}" presName="noGeometry" presStyleCnt="0"/>
      <dgm:spPr/>
      <dgm:t>
        <a:bodyPr/>
        <a:lstStyle/>
        <a:p>
          <a:endParaRPr lang="it-IT"/>
        </a:p>
      </dgm:t>
    </dgm:pt>
    <dgm:pt modelId="{B39A4D1E-9452-394B-86D7-F5B13B17164A}" type="pres">
      <dgm:prSet presAssocID="{DB35B330-DE8C-0544-86E4-EE2898718EC8}" presName="childTextVisible" presStyleLbl="bgAccFollowNode1" presStyleIdx="0" presStyleCnt="2" custScaleX="87616" custScaleY="131038" custLinFactNeighborX="-25003" custLinFactNeighborY="2690">
        <dgm:presLayoutVars>
          <dgm:bulletEnabled val="1"/>
        </dgm:presLayoutVars>
      </dgm:prSet>
      <dgm:spPr/>
      <dgm:t>
        <a:bodyPr/>
        <a:lstStyle/>
        <a:p>
          <a:endParaRPr lang="it-IT"/>
        </a:p>
      </dgm:t>
    </dgm:pt>
    <dgm:pt modelId="{616628CB-91ED-EF4D-9F62-D356D8163A5D}" type="pres">
      <dgm:prSet presAssocID="{DB35B330-DE8C-0544-86E4-EE2898718EC8}" presName="childTextHidden" presStyleLbl="bgAccFollowNode1" presStyleIdx="0" presStyleCnt="2"/>
      <dgm:spPr/>
      <dgm:t>
        <a:bodyPr/>
        <a:lstStyle/>
        <a:p>
          <a:endParaRPr lang="it-IT"/>
        </a:p>
      </dgm:t>
    </dgm:pt>
    <dgm:pt modelId="{59BD5ACD-15C7-5E49-B5E5-A63DE1D5CFCE}" type="pres">
      <dgm:prSet presAssocID="{DB35B330-DE8C-0544-86E4-EE2898718EC8}" presName="parentText" presStyleLbl="node1" presStyleIdx="0" presStyleCnt="2" custScaleX="91772" custLinFactX="88072" custLinFactNeighborX="100000" custLinFactNeighborY="-1444">
        <dgm:presLayoutVars>
          <dgm:chMax val="1"/>
          <dgm:bulletEnabled val="1"/>
        </dgm:presLayoutVars>
      </dgm:prSet>
      <dgm:spPr/>
      <dgm:t>
        <a:bodyPr/>
        <a:lstStyle/>
        <a:p>
          <a:endParaRPr lang="it-IT"/>
        </a:p>
      </dgm:t>
    </dgm:pt>
    <dgm:pt modelId="{43ED7A4B-1901-2E48-9649-FC993DA92E5F}" type="pres">
      <dgm:prSet presAssocID="{DB35B330-DE8C-0544-86E4-EE2898718EC8}" presName="aSpace" presStyleCnt="0"/>
      <dgm:spPr/>
      <dgm:t>
        <a:bodyPr/>
        <a:lstStyle/>
        <a:p>
          <a:endParaRPr lang="it-IT"/>
        </a:p>
      </dgm:t>
    </dgm:pt>
    <dgm:pt modelId="{86DA9A63-2D45-9B48-AAAE-29C94E4342C8}" type="pres">
      <dgm:prSet presAssocID="{D7206943-43D7-AF48-BDAD-06C607BB0FBE}" presName="compNode" presStyleCnt="0"/>
      <dgm:spPr/>
      <dgm:t>
        <a:bodyPr/>
        <a:lstStyle/>
        <a:p>
          <a:endParaRPr lang="it-IT"/>
        </a:p>
      </dgm:t>
    </dgm:pt>
    <dgm:pt modelId="{1D1EEF6D-9AA5-EE4E-93A7-1CB1D963B360}" type="pres">
      <dgm:prSet presAssocID="{D7206943-43D7-AF48-BDAD-06C607BB0FBE}" presName="noGeometry" presStyleCnt="0"/>
      <dgm:spPr/>
      <dgm:t>
        <a:bodyPr/>
        <a:lstStyle/>
        <a:p>
          <a:endParaRPr lang="it-IT"/>
        </a:p>
      </dgm:t>
    </dgm:pt>
    <dgm:pt modelId="{32BA8A24-495D-8E4B-94E8-A6358F4C0323}" type="pres">
      <dgm:prSet presAssocID="{D7206943-43D7-AF48-BDAD-06C607BB0FBE}" presName="childTextVisible" presStyleLbl="bgAccFollowNode1" presStyleIdx="1" presStyleCnt="2" custScaleX="61378" custScaleY="146270" custLinFactNeighborX="-21870" custLinFactNeighborY="2618">
        <dgm:presLayoutVars>
          <dgm:bulletEnabled val="1"/>
        </dgm:presLayoutVars>
      </dgm:prSet>
      <dgm:spPr/>
      <dgm:t>
        <a:bodyPr/>
        <a:lstStyle/>
        <a:p>
          <a:endParaRPr lang="it-IT"/>
        </a:p>
      </dgm:t>
    </dgm:pt>
    <dgm:pt modelId="{DE6B44B1-C0D3-5346-A146-F2615DBB3A2C}" type="pres">
      <dgm:prSet presAssocID="{D7206943-43D7-AF48-BDAD-06C607BB0FBE}" presName="childTextHidden" presStyleLbl="bgAccFollowNode1" presStyleIdx="1" presStyleCnt="2"/>
      <dgm:spPr/>
      <dgm:t>
        <a:bodyPr/>
        <a:lstStyle/>
        <a:p>
          <a:endParaRPr lang="it-IT"/>
        </a:p>
      </dgm:t>
    </dgm:pt>
    <dgm:pt modelId="{C73EB943-2CF8-AD49-BD9D-61763795844E}" type="pres">
      <dgm:prSet presAssocID="{D7206943-43D7-AF48-BDAD-06C607BB0FBE}" presName="parentText" presStyleLbl="node1" presStyleIdx="1" presStyleCnt="2" custScaleX="90848" custLinFactX="65371" custLinFactNeighborX="100000" custLinFactNeighborY="-1444">
        <dgm:presLayoutVars>
          <dgm:chMax val="1"/>
          <dgm:bulletEnabled val="1"/>
        </dgm:presLayoutVars>
      </dgm:prSet>
      <dgm:spPr/>
      <dgm:t>
        <a:bodyPr/>
        <a:lstStyle/>
        <a:p>
          <a:endParaRPr lang="it-IT"/>
        </a:p>
      </dgm:t>
    </dgm:pt>
  </dgm:ptLst>
  <dgm:cxnLst>
    <dgm:cxn modelId="{88F22CFC-7DB0-7648-9B21-52E6F2B3045A}" srcId="{D7206943-43D7-AF48-BDAD-06C607BB0FBE}" destId="{E6807ADB-41EB-5849-88CE-4F321ABEB9E9}" srcOrd="0" destOrd="0" parTransId="{77DE769D-6217-4640-9E14-6D353923080B}" sibTransId="{B61AE5E8-D342-784B-BB4C-C10B418A2D47}"/>
    <dgm:cxn modelId="{E466BB48-F7AE-D449-B0C7-0D7BF6D0DF74}" srcId="{DB35B330-DE8C-0544-86E4-EE2898718EC8}" destId="{5E8011BF-3F1E-9F48-B60A-1B79587FB061}" srcOrd="0" destOrd="0" parTransId="{69236407-1BA8-754D-834D-4E3633F1121E}" sibTransId="{6914998F-C99E-9546-9BA7-3572FB8B7211}"/>
    <dgm:cxn modelId="{8802C30B-271F-D24D-9571-7EB6230782BF}" srcId="{BE309038-F498-254B-8539-6B47D50F97A2}" destId="{D7206943-43D7-AF48-BDAD-06C607BB0FBE}" srcOrd="1" destOrd="0" parTransId="{2DAD9A64-F9A8-134C-AEB9-52703D3E9662}" sibTransId="{044BD682-2AB5-BC44-BB9E-5D026E339F30}"/>
    <dgm:cxn modelId="{B387E774-B8CE-7449-BCBC-47FD52DF8D7A}" type="presOf" srcId="{BE309038-F498-254B-8539-6B47D50F97A2}" destId="{5DB62967-8647-6D4A-BC58-34054946F7FC}" srcOrd="0" destOrd="0" presId="urn:microsoft.com/office/officeart/2005/8/layout/hProcess6"/>
    <dgm:cxn modelId="{B9328E45-98AB-0A48-8440-6383867A511D}" type="presOf" srcId="{5E8011BF-3F1E-9F48-B60A-1B79587FB061}" destId="{616628CB-91ED-EF4D-9F62-D356D8163A5D}" srcOrd="1" destOrd="0" presId="urn:microsoft.com/office/officeart/2005/8/layout/hProcess6"/>
    <dgm:cxn modelId="{DAAC1C8B-49BC-CE46-87CA-4096223E325B}" srcId="{BE309038-F498-254B-8539-6B47D50F97A2}" destId="{DB35B330-DE8C-0544-86E4-EE2898718EC8}" srcOrd="0" destOrd="0" parTransId="{84E7E26E-46C7-5F49-B19F-06C132740346}" sibTransId="{84480BFA-5B1E-FA46-B3C4-D5A28DBDF9DF}"/>
    <dgm:cxn modelId="{A740BB0C-074E-1B40-A4DF-A6FBEABB4729}" type="presOf" srcId="{5E8011BF-3F1E-9F48-B60A-1B79587FB061}" destId="{B39A4D1E-9452-394B-86D7-F5B13B17164A}" srcOrd="0" destOrd="0" presId="urn:microsoft.com/office/officeart/2005/8/layout/hProcess6"/>
    <dgm:cxn modelId="{7696F786-A225-8641-80D6-A45347A681DE}" type="presOf" srcId="{E6807ADB-41EB-5849-88CE-4F321ABEB9E9}" destId="{32BA8A24-495D-8E4B-94E8-A6358F4C0323}" srcOrd="0" destOrd="0" presId="urn:microsoft.com/office/officeart/2005/8/layout/hProcess6"/>
    <dgm:cxn modelId="{97C7B3C6-C50A-3A4A-97C6-1021B36A81C3}" type="presOf" srcId="{E6807ADB-41EB-5849-88CE-4F321ABEB9E9}" destId="{DE6B44B1-C0D3-5346-A146-F2615DBB3A2C}" srcOrd="1" destOrd="0" presId="urn:microsoft.com/office/officeart/2005/8/layout/hProcess6"/>
    <dgm:cxn modelId="{BA9A29AA-ECA1-A744-8C85-B1A959146E95}" type="presOf" srcId="{DB35B330-DE8C-0544-86E4-EE2898718EC8}" destId="{59BD5ACD-15C7-5E49-B5E5-A63DE1D5CFCE}" srcOrd="0" destOrd="0" presId="urn:microsoft.com/office/officeart/2005/8/layout/hProcess6"/>
    <dgm:cxn modelId="{08334170-D3B3-D840-BFA5-ACDCF3E29481}" type="presOf" srcId="{D7206943-43D7-AF48-BDAD-06C607BB0FBE}" destId="{C73EB943-2CF8-AD49-BD9D-61763795844E}" srcOrd="0" destOrd="0" presId="urn:microsoft.com/office/officeart/2005/8/layout/hProcess6"/>
    <dgm:cxn modelId="{6A258366-23E5-C84E-A244-FB3B24D45F38}" type="presParOf" srcId="{5DB62967-8647-6D4A-BC58-34054946F7FC}" destId="{1851F2D2-9A24-1B48-A2A2-ECC99C3AA0E5}" srcOrd="0" destOrd="0" presId="urn:microsoft.com/office/officeart/2005/8/layout/hProcess6"/>
    <dgm:cxn modelId="{2F3F4B72-C83F-0C49-B04D-8BCC79A77507}" type="presParOf" srcId="{1851F2D2-9A24-1B48-A2A2-ECC99C3AA0E5}" destId="{610DCAC3-0EC6-3744-AB45-4CE849DE0A00}" srcOrd="0" destOrd="0" presId="urn:microsoft.com/office/officeart/2005/8/layout/hProcess6"/>
    <dgm:cxn modelId="{7680F20F-FD63-2844-83E9-D61A04BE13D3}" type="presParOf" srcId="{1851F2D2-9A24-1B48-A2A2-ECC99C3AA0E5}" destId="{B39A4D1E-9452-394B-86D7-F5B13B17164A}" srcOrd="1" destOrd="0" presId="urn:microsoft.com/office/officeart/2005/8/layout/hProcess6"/>
    <dgm:cxn modelId="{28A80BE2-95EA-3A4A-A4D5-22D3F0513ACB}" type="presParOf" srcId="{1851F2D2-9A24-1B48-A2A2-ECC99C3AA0E5}" destId="{616628CB-91ED-EF4D-9F62-D356D8163A5D}" srcOrd="2" destOrd="0" presId="urn:microsoft.com/office/officeart/2005/8/layout/hProcess6"/>
    <dgm:cxn modelId="{BA4229A4-1B5B-F047-9A25-B62B315CF867}" type="presParOf" srcId="{1851F2D2-9A24-1B48-A2A2-ECC99C3AA0E5}" destId="{59BD5ACD-15C7-5E49-B5E5-A63DE1D5CFCE}" srcOrd="3" destOrd="0" presId="urn:microsoft.com/office/officeart/2005/8/layout/hProcess6"/>
    <dgm:cxn modelId="{FAAA5F68-BD5E-FB44-8B50-7B8FC72ED25A}" type="presParOf" srcId="{5DB62967-8647-6D4A-BC58-34054946F7FC}" destId="{43ED7A4B-1901-2E48-9649-FC993DA92E5F}" srcOrd="1" destOrd="0" presId="urn:microsoft.com/office/officeart/2005/8/layout/hProcess6"/>
    <dgm:cxn modelId="{19E2124F-EB7C-2040-8CE7-0164CC478823}" type="presParOf" srcId="{5DB62967-8647-6D4A-BC58-34054946F7FC}" destId="{86DA9A63-2D45-9B48-AAAE-29C94E4342C8}" srcOrd="2" destOrd="0" presId="urn:microsoft.com/office/officeart/2005/8/layout/hProcess6"/>
    <dgm:cxn modelId="{291734EB-A3D9-8749-8CCD-5F75E01CB84C}" type="presParOf" srcId="{86DA9A63-2D45-9B48-AAAE-29C94E4342C8}" destId="{1D1EEF6D-9AA5-EE4E-93A7-1CB1D963B360}" srcOrd="0" destOrd="0" presId="urn:microsoft.com/office/officeart/2005/8/layout/hProcess6"/>
    <dgm:cxn modelId="{E23BDE1A-FA6D-0E4E-AC86-97BD6A60E447}" type="presParOf" srcId="{86DA9A63-2D45-9B48-AAAE-29C94E4342C8}" destId="{32BA8A24-495D-8E4B-94E8-A6358F4C0323}" srcOrd="1" destOrd="0" presId="urn:microsoft.com/office/officeart/2005/8/layout/hProcess6"/>
    <dgm:cxn modelId="{8E20FDEF-C5A9-EA4F-BE17-2F62CF302832}" type="presParOf" srcId="{86DA9A63-2D45-9B48-AAAE-29C94E4342C8}" destId="{DE6B44B1-C0D3-5346-A146-F2615DBB3A2C}" srcOrd="2" destOrd="0" presId="urn:microsoft.com/office/officeart/2005/8/layout/hProcess6"/>
    <dgm:cxn modelId="{CDE76811-B4A0-8C4A-890D-413EF00DC753}" type="presParOf" srcId="{86DA9A63-2D45-9B48-AAAE-29C94E4342C8}" destId="{C73EB943-2CF8-AD49-BD9D-61763795844E}"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1B4FFC-14A8-F846-A249-A2B90ABE6C87}"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it-IT"/>
        </a:p>
      </dgm:t>
    </dgm:pt>
    <dgm:pt modelId="{DBF0E685-2F35-C145-90C8-97746282163B}">
      <dgm:prSet phldrT="[Testo]"/>
      <dgm:spPr/>
      <dgm:t>
        <a:bodyPr/>
        <a:lstStyle/>
        <a:p>
          <a:r>
            <a:rPr lang="it-IT" b="1" dirty="0" smtClean="0">
              <a:latin typeface="Corbel"/>
              <a:cs typeface="Corbel"/>
            </a:rPr>
            <a:t>Accordi MIUR  Regioni </a:t>
          </a:r>
          <a:endParaRPr lang="it-IT" dirty="0"/>
        </a:p>
      </dgm:t>
    </dgm:pt>
    <dgm:pt modelId="{093F826A-2F29-1C4D-AFC1-08F4A5E0CFF3}" type="parTrans" cxnId="{768F884E-CD08-0B4F-BECD-077AFF08E150}">
      <dgm:prSet/>
      <dgm:spPr/>
      <dgm:t>
        <a:bodyPr/>
        <a:lstStyle/>
        <a:p>
          <a:endParaRPr lang="it-IT"/>
        </a:p>
      </dgm:t>
    </dgm:pt>
    <dgm:pt modelId="{C15E25A2-764E-254B-8E89-1D8A92FF9C96}" type="sibTrans" cxnId="{768F884E-CD08-0B4F-BECD-077AFF08E150}">
      <dgm:prSet/>
      <dgm:spPr/>
      <dgm:t>
        <a:bodyPr/>
        <a:lstStyle/>
        <a:p>
          <a:endParaRPr lang="it-IT"/>
        </a:p>
      </dgm:t>
    </dgm:pt>
    <dgm:pt modelId="{E7A62A27-AE67-BF41-8A58-E7D1BB48219A}">
      <dgm:prSet phldrT="[Testo]"/>
      <dgm:spPr/>
      <dgm:t>
        <a:bodyPr/>
        <a:lstStyle/>
        <a:p>
          <a:r>
            <a:rPr lang="it-IT" dirty="0" smtClean="0"/>
            <a:t>Finalità: </a:t>
          </a:r>
          <a:r>
            <a:rPr lang="it-IT" dirty="0" smtClean="0">
              <a:latin typeface="Corbel"/>
              <a:cs typeface="Corbel"/>
            </a:rPr>
            <a:t>accompagnare il processo di innovazione digitale in maniera più capillare sul territorio </a:t>
          </a:r>
          <a:endParaRPr lang="it-IT" dirty="0"/>
        </a:p>
      </dgm:t>
    </dgm:pt>
    <dgm:pt modelId="{41DFFA0A-436D-BD48-BF2B-82280EF07646}" type="parTrans" cxnId="{644FD087-0357-6F49-BB1B-9310B86CB02C}">
      <dgm:prSet/>
      <dgm:spPr/>
      <dgm:t>
        <a:bodyPr/>
        <a:lstStyle/>
        <a:p>
          <a:endParaRPr lang="it-IT"/>
        </a:p>
      </dgm:t>
    </dgm:pt>
    <dgm:pt modelId="{3A0FE7ED-C188-D840-83BF-D9045E2C6E0E}" type="sibTrans" cxnId="{644FD087-0357-6F49-BB1B-9310B86CB02C}">
      <dgm:prSet/>
      <dgm:spPr/>
      <dgm:t>
        <a:bodyPr/>
        <a:lstStyle/>
        <a:p>
          <a:endParaRPr lang="it-IT"/>
        </a:p>
      </dgm:t>
    </dgm:pt>
    <dgm:pt modelId="{8B734F6E-0CC8-4044-86AD-048C8655F2FA}">
      <dgm:prSet phldrT="[Testo]"/>
      <dgm:spPr/>
      <dgm:t>
        <a:bodyPr/>
        <a:lstStyle/>
        <a:p>
          <a:r>
            <a:rPr lang="it-IT" b="1" dirty="0" smtClean="0">
              <a:latin typeface="Corbel"/>
              <a:cs typeface="Corbel"/>
            </a:rPr>
            <a:t>Azione Centri Scolastici Digitali (CSD) </a:t>
          </a:r>
          <a:endParaRPr lang="it-IT" dirty="0"/>
        </a:p>
      </dgm:t>
    </dgm:pt>
    <dgm:pt modelId="{0E8DB051-3B45-D547-8AAA-5458DC4D25FE}" type="parTrans" cxnId="{B499139D-9A7E-6F49-9C00-FA4463AD0220}">
      <dgm:prSet/>
      <dgm:spPr/>
      <dgm:t>
        <a:bodyPr/>
        <a:lstStyle/>
        <a:p>
          <a:endParaRPr lang="it-IT"/>
        </a:p>
      </dgm:t>
    </dgm:pt>
    <dgm:pt modelId="{774472CF-B31D-0B43-AFEB-5AD6FDBA7195}" type="sibTrans" cxnId="{B499139D-9A7E-6F49-9C00-FA4463AD0220}">
      <dgm:prSet/>
      <dgm:spPr/>
      <dgm:t>
        <a:bodyPr/>
        <a:lstStyle/>
        <a:p>
          <a:endParaRPr lang="it-IT"/>
        </a:p>
      </dgm:t>
    </dgm:pt>
    <dgm:pt modelId="{27984A8C-D2E5-2C4F-8D9B-FB11E0CA0C9F}">
      <dgm:prSet phldrT="[Testo]"/>
      <dgm:spPr/>
      <dgm:t>
        <a:bodyPr/>
        <a:lstStyle/>
        <a:p>
          <a:pPr algn="just"/>
          <a:r>
            <a:rPr lang="it-IT" dirty="0" smtClean="0"/>
            <a:t>Finalità: </a:t>
          </a:r>
          <a:r>
            <a:rPr lang="it-IT" dirty="0" smtClean="0">
              <a:latin typeface="Corbel"/>
              <a:cs typeface="Corbel"/>
            </a:rPr>
            <a:t>soddisfare esigenze di scuole situate in territori particolarmente disagiati dal punto di vista geografico</a:t>
          </a:r>
          <a:r>
            <a:rPr lang="it-IT" dirty="0" smtClean="0"/>
            <a:t> </a:t>
          </a:r>
          <a:endParaRPr lang="it-IT" dirty="0"/>
        </a:p>
      </dgm:t>
    </dgm:pt>
    <dgm:pt modelId="{E36E3427-DDC1-B841-AA36-C2855D439B60}" type="parTrans" cxnId="{DD10CFE5-D630-DA4B-AA2C-3EE2CABBA3BE}">
      <dgm:prSet/>
      <dgm:spPr/>
      <dgm:t>
        <a:bodyPr/>
        <a:lstStyle/>
        <a:p>
          <a:endParaRPr lang="it-IT"/>
        </a:p>
      </dgm:t>
    </dgm:pt>
    <dgm:pt modelId="{13901C23-72A1-0B4A-92E7-0C39F9FB8B2D}" type="sibTrans" cxnId="{DD10CFE5-D630-DA4B-AA2C-3EE2CABBA3BE}">
      <dgm:prSet/>
      <dgm:spPr/>
      <dgm:t>
        <a:bodyPr/>
        <a:lstStyle/>
        <a:p>
          <a:endParaRPr lang="it-IT"/>
        </a:p>
      </dgm:t>
    </dgm:pt>
    <dgm:pt modelId="{19536363-A27D-1A4E-9A0C-FCD894C67A22}">
      <dgm:prSet phldrT="[Testo]"/>
      <dgm:spPr/>
      <dgm:t>
        <a:bodyPr/>
        <a:lstStyle/>
        <a:p>
          <a:pPr algn="just"/>
          <a:r>
            <a:rPr lang="it-IT" dirty="0" smtClean="0">
              <a:latin typeface="Corbel"/>
              <a:cs typeface="Corbel"/>
            </a:rPr>
            <a:t>Iniziative di sostegno a scuole situate nelle piccole isole o nelle zone montane, dotandole di infrastrutture tecnologiche e collegandole a scuole in centri urbani.</a:t>
          </a:r>
          <a:endParaRPr lang="it-IT" dirty="0"/>
        </a:p>
      </dgm:t>
    </dgm:pt>
    <dgm:pt modelId="{3D148EE1-03F3-BF44-8F2A-5A80B2F95293}" type="parTrans" cxnId="{C2BA916F-D480-BC4F-A2D0-E80EB38201AC}">
      <dgm:prSet/>
      <dgm:spPr/>
      <dgm:t>
        <a:bodyPr/>
        <a:lstStyle/>
        <a:p>
          <a:endParaRPr lang="it-IT"/>
        </a:p>
      </dgm:t>
    </dgm:pt>
    <dgm:pt modelId="{36F824F8-9255-C640-AEE4-FBA6AD11CD2B}" type="sibTrans" cxnId="{C2BA916F-D480-BC4F-A2D0-E80EB38201AC}">
      <dgm:prSet/>
      <dgm:spPr/>
      <dgm:t>
        <a:bodyPr/>
        <a:lstStyle/>
        <a:p>
          <a:endParaRPr lang="it-IT"/>
        </a:p>
      </dgm:t>
    </dgm:pt>
    <dgm:pt modelId="{6A8267C3-BA37-D340-A28C-15F2378C7CF9}">
      <dgm:prSet phldrT="[Testo]"/>
      <dgm:spPr/>
      <dgm:t>
        <a:bodyPr/>
        <a:lstStyle/>
        <a:p>
          <a:r>
            <a:rPr lang="it-IT" b="1" dirty="0" smtClean="0"/>
            <a:t>Strategia</a:t>
          </a:r>
          <a:endParaRPr lang="it-IT" b="1" dirty="0"/>
        </a:p>
      </dgm:t>
    </dgm:pt>
    <dgm:pt modelId="{8A8EDE44-4CEB-E646-8845-445F0A87826A}" type="parTrans" cxnId="{938A6A3B-06FB-6747-98A4-19EA898A0EED}">
      <dgm:prSet/>
      <dgm:spPr/>
      <dgm:t>
        <a:bodyPr/>
        <a:lstStyle/>
        <a:p>
          <a:endParaRPr lang="it-IT"/>
        </a:p>
      </dgm:t>
    </dgm:pt>
    <dgm:pt modelId="{FF8BA0AE-707E-244A-8696-97F02AD4554C}" type="sibTrans" cxnId="{938A6A3B-06FB-6747-98A4-19EA898A0EED}">
      <dgm:prSet/>
      <dgm:spPr/>
      <dgm:t>
        <a:bodyPr/>
        <a:lstStyle/>
        <a:p>
          <a:endParaRPr lang="it-IT"/>
        </a:p>
      </dgm:t>
    </dgm:pt>
    <dgm:pt modelId="{495E7F42-6813-8D46-9F94-07FDE80FFEAF}">
      <dgm:prSet phldrT="[Testo]"/>
      <dgm:spPr/>
      <dgm:t>
        <a:bodyPr/>
        <a:lstStyle/>
        <a:p>
          <a:pPr algn="just"/>
          <a:r>
            <a:rPr lang="it-IT" b="1" dirty="0" smtClean="0">
              <a:latin typeface="Corbel"/>
              <a:cs typeface="Corbel"/>
            </a:rPr>
            <a:t>Portare il digitale in classe per rivolgersi a un numero elevato di studenti, indipendentemente dalle discipline trattate</a:t>
          </a:r>
          <a:r>
            <a:rPr lang="it-IT" dirty="0" smtClean="0">
              <a:latin typeface="Corbel"/>
              <a:cs typeface="Corbel"/>
            </a:rPr>
            <a:t>.</a:t>
          </a:r>
          <a:endParaRPr lang="it-IT" dirty="0"/>
        </a:p>
      </dgm:t>
    </dgm:pt>
    <dgm:pt modelId="{4022D58E-912B-0C4A-9C84-D5A7EDE968B3}" type="parTrans" cxnId="{D974FD12-727C-8A4C-980B-0A71062106FB}">
      <dgm:prSet/>
      <dgm:spPr/>
      <dgm:t>
        <a:bodyPr/>
        <a:lstStyle/>
        <a:p>
          <a:endParaRPr lang="it-IT"/>
        </a:p>
      </dgm:t>
    </dgm:pt>
    <dgm:pt modelId="{283E219C-196D-9E45-9E20-9DF4417D2264}" type="sibTrans" cxnId="{D974FD12-727C-8A4C-980B-0A71062106FB}">
      <dgm:prSet/>
      <dgm:spPr/>
      <dgm:t>
        <a:bodyPr/>
        <a:lstStyle/>
        <a:p>
          <a:endParaRPr lang="it-IT"/>
        </a:p>
      </dgm:t>
    </dgm:pt>
    <dgm:pt modelId="{27A3B914-37BC-E543-9FBD-8AE88354E662}">
      <dgm:prSet phldrT="[Testo]"/>
      <dgm:spPr/>
      <dgm:t>
        <a:bodyPr/>
        <a:lstStyle/>
        <a:p>
          <a:r>
            <a:rPr lang="it-IT" dirty="0" smtClean="0">
              <a:latin typeface="Corbel"/>
              <a:cs typeface="Corbel"/>
            </a:rPr>
            <a:t>Garantire una maggiore sinergia e collaborazione tra il livello centrale e quello regionale</a:t>
          </a:r>
          <a:endParaRPr lang="it-IT" dirty="0"/>
        </a:p>
      </dgm:t>
    </dgm:pt>
    <dgm:pt modelId="{EAB88EAD-54E5-2445-9D49-0A88CBEDCEAA}" type="sibTrans" cxnId="{F5A5D3B8-01A7-FA4C-8AB5-5DCCB0C4EDAA}">
      <dgm:prSet/>
      <dgm:spPr/>
      <dgm:t>
        <a:bodyPr/>
        <a:lstStyle/>
        <a:p>
          <a:endParaRPr lang="it-IT"/>
        </a:p>
      </dgm:t>
    </dgm:pt>
    <dgm:pt modelId="{A6395842-611E-7948-820F-2D8067EAA578}" type="parTrans" cxnId="{F5A5D3B8-01A7-FA4C-8AB5-5DCCB0C4EDAA}">
      <dgm:prSet/>
      <dgm:spPr/>
      <dgm:t>
        <a:bodyPr/>
        <a:lstStyle/>
        <a:p>
          <a:endParaRPr lang="it-IT"/>
        </a:p>
      </dgm:t>
    </dgm:pt>
    <dgm:pt modelId="{202D5A2E-71EB-7547-BBBC-075B071C7768}" type="pres">
      <dgm:prSet presAssocID="{FC1B4FFC-14A8-F846-A249-A2B90ABE6C87}" presName="Name0" presStyleCnt="0">
        <dgm:presLayoutVars>
          <dgm:dir/>
          <dgm:animLvl val="lvl"/>
          <dgm:resizeHandles val="exact"/>
        </dgm:presLayoutVars>
      </dgm:prSet>
      <dgm:spPr/>
      <dgm:t>
        <a:bodyPr/>
        <a:lstStyle/>
        <a:p>
          <a:endParaRPr lang="it-IT"/>
        </a:p>
      </dgm:t>
    </dgm:pt>
    <dgm:pt modelId="{694C74A3-B7C4-884E-8746-99640F57424B}" type="pres">
      <dgm:prSet presAssocID="{DBF0E685-2F35-C145-90C8-97746282163B}" presName="linNode" presStyleCnt="0"/>
      <dgm:spPr/>
    </dgm:pt>
    <dgm:pt modelId="{05F8757D-BE21-3043-B51E-E3C25F1F1A35}" type="pres">
      <dgm:prSet presAssocID="{DBF0E685-2F35-C145-90C8-97746282163B}" presName="parentText" presStyleLbl="node1" presStyleIdx="0" presStyleCnt="3" custLinFactNeighborX="-1953" custLinFactNeighborY="3727">
        <dgm:presLayoutVars>
          <dgm:chMax val="1"/>
          <dgm:bulletEnabled val="1"/>
        </dgm:presLayoutVars>
      </dgm:prSet>
      <dgm:spPr/>
      <dgm:t>
        <a:bodyPr/>
        <a:lstStyle/>
        <a:p>
          <a:endParaRPr lang="it-IT"/>
        </a:p>
      </dgm:t>
    </dgm:pt>
    <dgm:pt modelId="{A8BEEFFB-8590-0C48-9248-93022BC5D783}" type="pres">
      <dgm:prSet presAssocID="{DBF0E685-2F35-C145-90C8-97746282163B}" presName="descendantText" presStyleLbl="alignAccFollowNode1" presStyleIdx="0" presStyleCnt="3">
        <dgm:presLayoutVars>
          <dgm:bulletEnabled val="1"/>
        </dgm:presLayoutVars>
      </dgm:prSet>
      <dgm:spPr/>
      <dgm:t>
        <a:bodyPr/>
        <a:lstStyle/>
        <a:p>
          <a:endParaRPr lang="it-IT"/>
        </a:p>
      </dgm:t>
    </dgm:pt>
    <dgm:pt modelId="{BD754948-7EC4-0847-AA8D-0F1C0086D04B}" type="pres">
      <dgm:prSet presAssocID="{C15E25A2-764E-254B-8E89-1D8A92FF9C96}" presName="sp" presStyleCnt="0"/>
      <dgm:spPr/>
    </dgm:pt>
    <dgm:pt modelId="{2B9E2340-AFFF-6940-9266-7AC70D5F4467}" type="pres">
      <dgm:prSet presAssocID="{8B734F6E-0CC8-4044-86AD-048C8655F2FA}" presName="linNode" presStyleCnt="0"/>
      <dgm:spPr/>
    </dgm:pt>
    <dgm:pt modelId="{5DCDCC51-3012-CE44-85B5-2F2A045B3047}" type="pres">
      <dgm:prSet presAssocID="{8B734F6E-0CC8-4044-86AD-048C8655F2FA}" presName="parentText" presStyleLbl="node1" presStyleIdx="1" presStyleCnt="3" custLinFactNeighborY="634">
        <dgm:presLayoutVars>
          <dgm:chMax val="1"/>
          <dgm:bulletEnabled val="1"/>
        </dgm:presLayoutVars>
      </dgm:prSet>
      <dgm:spPr/>
      <dgm:t>
        <a:bodyPr/>
        <a:lstStyle/>
        <a:p>
          <a:endParaRPr lang="it-IT"/>
        </a:p>
      </dgm:t>
    </dgm:pt>
    <dgm:pt modelId="{069FC29A-E040-4A4A-9FC1-E144CC096DC3}" type="pres">
      <dgm:prSet presAssocID="{8B734F6E-0CC8-4044-86AD-048C8655F2FA}" presName="descendantText" presStyleLbl="alignAccFollowNode1" presStyleIdx="1" presStyleCnt="3">
        <dgm:presLayoutVars>
          <dgm:bulletEnabled val="1"/>
        </dgm:presLayoutVars>
      </dgm:prSet>
      <dgm:spPr/>
      <dgm:t>
        <a:bodyPr/>
        <a:lstStyle/>
        <a:p>
          <a:endParaRPr lang="it-IT"/>
        </a:p>
      </dgm:t>
    </dgm:pt>
    <dgm:pt modelId="{67939520-1B90-5244-9AA7-F1142EA82BCF}" type="pres">
      <dgm:prSet presAssocID="{774472CF-B31D-0B43-AFEB-5AD6FDBA7195}" presName="sp" presStyleCnt="0"/>
      <dgm:spPr/>
    </dgm:pt>
    <dgm:pt modelId="{C2FF5D42-44DC-094C-951D-07B341AB7CEA}" type="pres">
      <dgm:prSet presAssocID="{6A8267C3-BA37-D340-A28C-15F2378C7CF9}" presName="linNode" presStyleCnt="0"/>
      <dgm:spPr/>
    </dgm:pt>
    <dgm:pt modelId="{7706D3EB-0CE4-A347-BD88-A17C319917F0}" type="pres">
      <dgm:prSet presAssocID="{6A8267C3-BA37-D340-A28C-15F2378C7CF9}" presName="parentText" presStyleLbl="node1" presStyleIdx="2" presStyleCnt="3">
        <dgm:presLayoutVars>
          <dgm:chMax val="1"/>
          <dgm:bulletEnabled val="1"/>
        </dgm:presLayoutVars>
      </dgm:prSet>
      <dgm:spPr/>
      <dgm:t>
        <a:bodyPr/>
        <a:lstStyle/>
        <a:p>
          <a:endParaRPr lang="it-IT"/>
        </a:p>
      </dgm:t>
    </dgm:pt>
    <dgm:pt modelId="{8AC50A7A-1868-514F-91EB-AC462204BF29}" type="pres">
      <dgm:prSet presAssocID="{6A8267C3-BA37-D340-A28C-15F2378C7CF9}" presName="descendantText" presStyleLbl="alignAccFollowNode1" presStyleIdx="2" presStyleCnt="3">
        <dgm:presLayoutVars>
          <dgm:bulletEnabled val="1"/>
        </dgm:presLayoutVars>
      </dgm:prSet>
      <dgm:spPr/>
      <dgm:t>
        <a:bodyPr/>
        <a:lstStyle/>
        <a:p>
          <a:endParaRPr lang="it-IT"/>
        </a:p>
      </dgm:t>
    </dgm:pt>
  </dgm:ptLst>
  <dgm:cxnLst>
    <dgm:cxn modelId="{C2BA916F-D480-BC4F-A2D0-E80EB38201AC}" srcId="{8B734F6E-0CC8-4044-86AD-048C8655F2FA}" destId="{19536363-A27D-1A4E-9A0C-FCD894C67A22}" srcOrd="1" destOrd="0" parTransId="{3D148EE1-03F3-BF44-8F2A-5A80B2F95293}" sibTransId="{36F824F8-9255-C640-AEE4-FBA6AD11CD2B}"/>
    <dgm:cxn modelId="{DD10CFE5-D630-DA4B-AA2C-3EE2CABBA3BE}" srcId="{8B734F6E-0CC8-4044-86AD-048C8655F2FA}" destId="{27984A8C-D2E5-2C4F-8D9B-FB11E0CA0C9F}" srcOrd="0" destOrd="0" parTransId="{E36E3427-DDC1-B841-AA36-C2855D439B60}" sibTransId="{13901C23-72A1-0B4A-92E7-0C39F9FB8B2D}"/>
    <dgm:cxn modelId="{D974FD12-727C-8A4C-980B-0A71062106FB}" srcId="{6A8267C3-BA37-D340-A28C-15F2378C7CF9}" destId="{495E7F42-6813-8D46-9F94-07FDE80FFEAF}" srcOrd="0" destOrd="0" parTransId="{4022D58E-912B-0C4A-9C84-D5A7EDE968B3}" sibTransId="{283E219C-196D-9E45-9E20-9DF4417D2264}"/>
    <dgm:cxn modelId="{96845B2B-9FF8-1342-B3D1-A90EC468F2FA}" type="presOf" srcId="{27984A8C-D2E5-2C4F-8D9B-FB11E0CA0C9F}" destId="{069FC29A-E040-4A4A-9FC1-E144CC096DC3}" srcOrd="0" destOrd="0" presId="urn:microsoft.com/office/officeart/2005/8/layout/vList5"/>
    <dgm:cxn modelId="{6301270E-DE40-9B40-B25A-95A28BD52CFF}" type="presOf" srcId="{FC1B4FFC-14A8-F846-A249-A2B90ABE6C87}" destId="{202D5A2E-71EB-7547-BBBC-075B071C7768}" srcOrd="0" destOrd="0" presId="urn:microsoft.com/office/officeart/2005/8/layout/vList5"/>
    <dgm:cxn modelId="{644FD087-0357-6F49-BB1B-9310B86CB02C}" srcId="{DBF0E685-2F35-C145-90C8-97746282163B}" destId="{E7A62A27-AE67-BF41-8A58-E7D1BB48219A}" srcOrd="0" destOrd="0" parTransId="{41DFFA0A-436D-BD48-BF2B-82280EF07646}" sibTransId="{3A0FE7ED-C188-D840-83BF-D9045E2C6E0E}"/>
    <dgm:cxn modelId="{F5A5D3B8-01A7-FA4C-8AB5-5DCCB0C4EDAA}" srcId="{DBF0E685-2F35-C145-90C8-97746282163B}" destId="{27A3B914-37BC-E543-9FBD-8AE88354E662}" srcOrd="1" destOrd="0" parTransId="{A6395842-611E-7948-820F-2D8067EAA578}" sibTransId="{EAB88EAD-54E5-2445-9D49-0A88CBEDCEAA}"/>
    <dgm:cxn modelId="{021C9A3C-70ED-7D46-B02C-11FA5622DEF0}" type="presOf" srcId="{6A8267C3-BA37-D340-A28C-15F2378C7CF9}" destId="{7706D3EB-0CE4-A347-BD88-A17C319917F0}" srcOrd="0" destOrd="0" presId="urn:microsoft.com/office/officeart/2005/8/layout/vList5"/>
    <dgm:cxn modelId="{AF376418-9794-974E-9752-D0DC4998EDF0}" type="presOf" srcId="{19536363-A27D-1A4E-9A0C-FCD894C67A22}" destId="{069FC29A-E040-4A4A-9FC1-E144CC096DC3}" srcOrd="0" destOrd="1" presId="urn:microsoft.com/office/officeart/2005/8/layout/vList5"/>
    <dgm:cxn modelId="{5D690FF5-5823-C94B-8A8F-2520E7129E7A}" type="presOf" srcId="{DBF0E685-2F35-C145-90C8-97746282163B}" destId="{05F8757D-BE21-3043-B51E-E3C25F1F1A35}" srcOrd="0" destOrd="0" presId="urn:microsoft.com/office/officeart/2005/8/layout/vList5"/>
    <dgm:cxn modelId="{B499139D-9A7E-6F49-9C00-FA4463AD0220}" srcId="{FC1B4FFC-14A8-F846-A249-A2B90ABE6C87}" destId="{8B734F6E-0CC8-4044-86AD-048C8655F2FA}" srcOrd="1" destOrd="0" parTransId="{0E8DB051-3B45-D547-8AAA-5458DC4D25FE}" sibTransId="{774472CF-B31D-0B43-AFEB-5AD6FDBA7195}"/>
    <dgm:cxn modelId="{F151DA2D-5030-9845-9D83-6200D17F8853}" type="presOf" srcId="{8B734F6E-0CC8-4044-86AD-048C8655F2FA}" destId="{5DCDCC51-3012-CE44-85B5-2F2A045B3047}" srcOrd="0" destOrd="0" presId="urn:microsoft.com/office/officeart/2005/8/layout/vList5"/>
    <dgm:cxn modelId="{6E71DC51-EE17-B04D-A1A5-6A20545AB0BB}" type="presOf" srcId="{495E7F42-6813-8D46-9F94-07FDE80FFEAF}" destId="{8AC50A7A-1868-514F-91EB-AC462204BF29}" srcOrd="0" destOrd="0" presId="urn:microsoft.com/office/officeart/2005/8/layout/vList5"/>
    <dgm:cxn modelId="{EA6CE7A9-52F7-7641-896E-E892557CC273}" type="presOf" srcId="{E7A62A27-AE67-BF41-8A58-E7D1BB48219A}" destId="{A8BEEFFB-8590-0C48-9248-93022BC5D783}" srcOrd="0" destOrd="0" presId="urn:microsoft.com/office/officeart/2005/8/layout/vList5"/>
    <dgm:cxn modelId="{0C9C6B92-8EC7-2B4F-B265-BA620BD45107}" type="presOf" srcId="{27A3B914-37BC-E543-9FBD-8AE88354E662}" destId="{A8BEEFFB-8590-0C48-9248-93022BC5D783}" srcOrd="0" destOrd="1" presId="urn:microsoft.com/office/officeart/2005/8/layout/vList5"/>
    <dgm:cxn modelId="{768F884E-CD08-0B4F-BECD-077AFF08E150}" srcId="{FC1B4FFC-14A8-F846-A249-A2B90ABE6C87}" destId="{DBF0E685-2F35-C145-90C8-97746282163B}" srcOrd="0" destOrd="0" parTransId="{093F826A-2F29-1C4D-AFC1-08F4A5E0CFF3}" sibTransId="{C15E25A2-764E-254B-8E89-1D8A92FF9C96}"/>
    <dgm:cxn modelId="{938A6A3B-06FB-6747-98A4-19EA898A0EED}" srcId="{FC1B4FFC-14A8-F846-A249-A2B90ABE6C87}" destId="{6A8267C3-BA37-D340-A28C-15F2378C7CF9}" srcOrd="2" destOrd="0" parTransId="{8A8EDE44-4CEB-E646-8845-445F0A87826A}" sibTransId="{FF8BA0AE-707E-244A-8696-97F02AD4554C}"/>
    <dgm:cxn modelId="{D5BF7DE4-E63A-CB44-8027-325EBA8872D2}" type="presParOf" srcId="{202D5A2E-71EB-7547-BBBC-075B071C7768}" destId="{694C74A3-B7C4-884E-8746-99640F57424B}" srcOrd="0" destOrd="0" presId="urn:microsoft.com/office/officeart/2005/8/layout/vList5"/>
    <dgm:cxn modelId="{E25673FF-717A-BE45-9B83-7565C6BC1E51}" type="presParOf" srcId="{694C74A3-B7C4-884E-8746-99640F57424B}" destId="{05F8757D-BE21-3043-B51E-E3C25F1F1A35}" srcOrd="0" destOrd="0" presId="urn:microsoft.com/office/officeart/2005/8/layout/vList5"/>
    <dgm:cxn modelId="{6F5EEE10-AB91-F047-AFE1-87A12721CA15}" type="presParOf" srcId="{694C74A3-B7C4-884E-8746-99640F57424B}" destId="{A8BEEFFB-8590-0C48-9248-93022BC5D783}" srcOrd="1" destOrd="0" presId="urn:microsoft.com/office/officeart/2005/8/layout/vList5"/>
    <dgm:cxn modelId="{3566E68E-A09A-054E-A775-723F8CC0881A}" type="presParOf" srcId="{202D5A2E-71EB-7547-BBBC-075B071C7768}" destId="{BD754948-7EC4-0847-AA8D-0F1C0086D04B}" srcOrd="1" destOrd="0" presId="urn:microsoft.com/office/officeart/2005/8/layout/vList5"/>
    <dgm:cxn modelId="{E84F39E0-4452-D146-8F0E-B506E89F842C}" type="presParOf" srcId="{202D5A2E-71EB-7547-BBBC-075B071C7768}" destId="{2B9E2340-AFFF-6940-9266-7AC70D5F4467}" srcOrd="2" destOrd="0" presId="urn:microsoft.com/office/officeart/2005/8/layout/vList5"/>
    <dgm:cxn modelId="{7D435610-8914-5E4D-934C-8C196A614C48}" type="presParOf" srcId="{2B9E2340-AFFF-6940-9266-7AC70D5F4467}" destId="{5DCDCC51-3012-CE44-85B5-2F2A045B3047}" srcOrd="0" destOrd="0" presId="urn:microsoft.com/office/officeart/2005/8/layout/vList5"/>
    <dgm:cxn modelId="{8E47169A-8AB7-D744-910B-48D7B0DB4ABD}" type="presParOf" srcId="{2B9E2340-AFFF-6940-9266-7AC70D5F4467}" destId="{069FC29A-E040-4A4A-9FC1-E144CC096DC3}" srcOrd="1" destOrd="0" presId="urn:microsoft.com/office/officeart/2005/8/layout/vList5"/>
    <dgm:cxn modelId="{58AC3523-2C01-5D40-9862-98CEDBCFD8E1}" type="presParOf" srcId="{202D5A2E-71EB-7547-BBBC-075B071C7768}" destId="{67939520-1B90-5244-9AA7-F1142EA82BCF}" srcOrd="3" destOrd="0" presId="urn:microsoft.com/office/officeart/2005/8/layout/vList5"/>
    <dgm:cxn modelId="{D0DA7780-7A7C-3C45-8382-8103A32385A8}" type="presParOf" srcId="{202D5A2E-71EB-7547-BBBC-075B071C7768}" destId="{C2FF5D42-44DC-094C-951D-07B341AB7CEA}" srcOrd="4" destOrd="0" presId="urn:microsoft.com/office/officeart/2005/8/layout/vList5"/>
    <dgm:cxn modelId="{6BD0F3C0-7111-A849-A703-B033AF356DA2}" type="presParOf" srcId="{C2FF5D42-44DC-094C-951D-07B341AB7CEA}" destId="{7706D3EB-0CE4-A347-BD88-A17C319917F0}" srcOrd="0" destOrd="0" presId="urn:microsoft.com/office/officeart/2005/8/layout/vList5"/>
    <dgm:cxn modelId="{4834CE97-51D4-E945-8430-11E391EF07DC}" type="presParOf" srcId="{C2FF5D42-44DC-094C-951D-07B341AB7CEA}" destId="{8AC50A7A-1868-514F-91EB-AC462204BF29}"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932978-295C-ED4B-AE37-A305086AED07}" type="doc">
      <dgm:prSet loTypeId="urn:microsoft.com/office/officeart/2005/8/layout/matrix2" loCatId="" qsTypeId="urn:microsoft.com/office/officeart/2005/8/quickstyle/3D1" qsCatId="3D" csTypeId="urn:microsoft.com/office/officeart/2005/8/colors/colorful4" csCatId="colorful" phldr="1"/>
      <dgm:spPr/>
      <dgm:t>
        <a:bodyPr/>
        <a:lstStyle/>
        <a:p>
          <a:endParaRPr lang="it-IT"/>
        </a:p>
      </dgm:t>
    </dgm:pt>
    <dgm:pt modelId="{02DF9EEF-3F75-A343-8F48-573741197214}">
      <dgm:prSet phldrT="[Testo]"/>
      <dgm:spPr/>
      <dgm:t>
        <a:bodyPr/>
        <a:lstStyle/>
        <a:p>
          <a:r>
            <a:rPr lang="it-IT" b="1" dirty="0" smtClean="0">
              <a:latin typeface="Corbel"/>
              <a:cs typeface="Corbel"/>
            </a:rPr>
            <a:t>Azione </a:t>
          </a:r>
          <a:r>
            <a:rPr lang="it-IT" b="1" dirty="0" err="1" smtClean="0">
              <a:latin typeface="Corbel"/>
              <a:cs typeface="Corbel"/>
            </a:rPr>
            <a:t>Wi-fi</a:t>
          </a:r>
          <a:r>
            <a:rPr lang="it-IT" b="1" dirty="0" smtClean="0">
              <a:latin typeface="Corbel"/>
              <a:cs typeface="Corbel"/>
            </a:rPr>
            <a:t> </a:t>
          </a:r>
        </a:p>
        <a:p>
          <a:r>
            <a:rPr lang="it-IT" dirty="0" smtClean="0">
              <a:latin typeface="Corbel"/>
              <a:cs typeface="Corbel"/>
            </a:rPr>
            <a:t>Sono stati stanziati 15 milioni di euro per la connettività wireless nelle scuole</a:t>
          </a:r>
          <a:endParaRPr lang="it-IT" dirty="0"/>
        </a:p>
      </dgm:t>
    </dgm:pt>
    <dgm:pt modelId="{75553A4A-DEFF-F141-9B31-2B46A2BA280A}" type="parTrans" cxnId="{CE4B5D8D-4541-774E-8B5A-F1C1D026E2FF}">
      <dgm:prSet/>
      <dgm:spPr/>
      <dgm:t>
        <a:bodyPr/>
        <a:lstStyle/>
        <a:p>
          <a:endParaRPr lang="it-IT"/>
        </a:p>
      </dgm:t>
    </dgm:pt>
    <dgm:pt modelId="{56E47E45-85ED-6B49-9036-2737960CEB85}" type="sibTrans" cxnId="{CE4B5D8D-4541-774E-8B5A-F1C1D026E2FF}">
      <dgm:prSet/>
      <dgm:spPr/>
      <dgm:t>
        <a:bodyPr/>
        <a:lstStyle/>
        <a:p>
          <a:endParaRPr lang="it-IT"/>
        </a:p>
      </dgm:t>
    </dgm:pt>
    <dgm:pt modelId="{930F3684-8676-F946-ADC6-07315694B41F}">
      <dgm:prSet phldrT="[Testo]"/>
      <dgm:spPr/>
      <dgm:t>
        <a:bodyPr/>
        <a:lstStyle/>
        <a:p>
          <a:r>
            <a:rPr lang="it-IT" b="1" dirty="0" smtClean="0">
              <a:latin typeface="Corbel"/>
              <a:cs typeface="Corbel"/>
            </a:rPr>
            <a:t>Azione Poli Formativi </a:t>
          </a:r>
          <a:r>
            <a:rPr lang="it-IT" b="0" dirty="0" smtClean="0">
              <a:latin typeface="Corbel"/>
              <a:cs typeface="Corbel"/>
            </a:rPr>
            <a:t>Individuazione di </a:t>
          </a:r>
          <a:r>
            <a:rPr lang="it-IT" dirty="0" smtClean="0">
              <a:latin typeface="Corbel"/>
              <a:cs typeface="Corbel"/>
            </a:rPr>
            <a:t>istituzioni scolastiche (c.d. Poli formativi) per l’organizzazione e la gestione di corsi di formazione sul digitale rivolti ai docenti.</a:t>
          </a:r>
          <a:endParaRPr lang="it-IT" dirty="0"/>
        </a:p>
      </dgm:t>
    </dgm:pt>
    <dgm:pt modelId="{4A6A08EE-5DD0-1646-BFB0-DBB6AD37DDA6}" type="parTrans" cxnId="{64F5F5BF-C8C8-A24E-B4F6-87A557D57F6C}">
      <dgm:prSet/>
      <dgm:spPr/>
      <dgm:t>
        <a:bodyPr/>
        <a:lstStyle/>
        <a:p>
          <a:endParaRPr lang="it-IT"/>
        </a:p>
      </dgm:t>
    </dgm:pt>
    <dgm:pt modelId="{616F23E1-115C-CF49-9123-4C50CCE32DD2}" type="sibTrans" cxnId="{64F5F5BF-C8C8-A24E-B4F6-87A557D57F6C}">
      <dgm:prSet/>
      <dgm:spPr/>
      <dgm:t>
        <a:bodyPr/>
        <a:lstStyle/>
        <a:p>
          <a:endParaRPr lang="it-IT"/>
        </a:p>
      </dgm:t>
    </dgm:pt>
    <dgm:pt modelId="{6D4B33E5-3B9E-DE48-9622-DFF7650E9A36}">
      <dgm:prSet phldrT="[Testo]"/>
      <dgm:spPr/>
      <dgm:t>
        <a:bodyPr/>
        <a:lstStyle/>
        <a:p>
          <a:r>
            <a:rPr lang="it-IT" dirty="0" smtClean="0">
              <a:latin typeface="Corbel"/>
              <a:cs typeface="Corbel"/>
            </a:rPr>
            <a:t>Il processo di digitalizzazione si è sviluppato anche attraverso risorse stanziate a livello europeo con la Programmazione operativa nazionale </a:t>
          </a:r>
          <a:endParaRPr lang="it-IT" dirty="0"/>
        </a:p>
      </dgm:t>
    </dgm:pt>
    <dgm:pt modelId="{6F319A8B-B973-F64A-9762-17E7DEF62335}" type="parTrans" cxnId="{8C4AC0C6-A36E-7A42-A2BB-FF42C2A5CB0E}">
      <dgm:prSet/>
      <dgm:spPr/>
      <dgm:t>
        <a:bodyPr/>
        <a:lstStyle/>
        <a:p>
          <a:endParaRPr lang="it-IT"/>
        </a:p>
      </dgm:t>
    </dgm:pt>
    <dgm:pt modelId="{ADD2F9F5-BE29-7D41-9C98-A288C7DF3801}" type="sibTrans" cxnId="{8C4AC0C6-A36E-7A42-A2BB-FF42C2A5CB0E}">
      <dgm:prSet/>
      <dgm:spPr/>
      <dgm:t>
        <a:bodyPr/>
        <a:lstStyle/>
        <a:p>
          <a:endParaRPr lang="it-IT"/>
        </a:p>
      </dgm:t>
    </dgm:pt>
    <dgm:pt modelId="{8921DEF4-6954-B14E-878A-2B6F65FC0D08}">
      <dgm:prSet phldrT="[Testo]"/>
      <dgm:spPr/>
      <dgm:t>
        <a:bodyPr/>
        <a:lstStyle/>
        <a:p>
          <a:r>
            <a:rPr lang="it-IT" dirty="0" smtClean="0">
              <a:latin typeface="Corbel"/>
              <a:cs typeface="Corbel"/>
            </a:rPr>
            <a:t>PON Istruzione 2007-2013 </a:t>
          </a:r>
        </a:p>
        <a:p>
          <a:r>
            <a:rPr lang="it-IT" dirty="0" smtClean="0">
              <a:latin typeface="Corbel"/>
              <a:cs typeface="Corbel"/>
            </a:rPr>
            <a:t>Ha coinvolto le quattro regioni obiettivo convergenza (Campania, Calabria, Sicilia, Puglia).</a:t>
          </a:r>
          <a:endParaRPr lang="it-IT" dirty="0"/>
        </a:p>
      </dgm:t>
    </dgm:pt>
    <dgm:pt modelId="{5EC1E069-A6BD-0448-88B0-8533A07B0D65}" type="parTrans" cxnId="{A78AE7E3-6ED9-CD4D-9125-3D3A0F7A0B1E}">
      <dgm:prSet/>
      <dgm:spPr/>
      <dgm:t>
        <a:bodyPr/>
        <a:lstStyle/>
        <a:p>
          <a:endParaRPr lang="it-IT"/>
        </a:p>
      </dgm:t>
    </dgm:pt>
    <dgm:pt modelId="{DCC4F056-E979-2642-BF25-93EB0FD7616B}" type="sibTrans" cxnId="{A78AE7E3-6ED9-CD4D-9125-3D3A0F7A0B1E}">
      <dgm:prSet/>
      <dgm:spPr/>
      <dgm:t>
        <a:bodyPr/>
        <a:lstStyle/>
        <a:p>
          <a:endParaRPr lang="it-IT"/>
        </a:p>
      </dgm:t>
    </dgm:pt>
    <dgm:pt modelId="{3435EB4D-5360-AA45-BE98-C0936739965C}" type="pres">
      <dgm:prSet presAssocID="{E5932978-295C-ED4B-AE37-A305086AED07}" presName="matrix" presStyleCnt="0">
        <dgm:presLayoutVars>
          <dgm:chMax val="1"/>
          <dgm:dir/>
          <dgm:resizeHandles val="exact"/>
        </dgm:presLayoutVars>
      </dgm:prSet>
      <dgm:spPr/>
      <dgm:t>
        <a:bodyPr/>
        <a:lstStyle/>
        <a:p>
          <a:endParaRPr lang="it-IT"/>
        </a:p>
      </dgm:t>
    </dgm:pt>
    <dgm:pt modelId="{DFB2B957-FFCC-EB43-AF99-32EE569C0F6F}" type="pres">
      <dgm:prSet presAssocID="{E5932978-295C-ED4B-AE37-A305086AED07}" presName="axisShape" presStyleLbl="bgShp" presStyleIdx="0" presStyleCnt="1"/>
      <dgm:spPr/>
      <dgm:t>
        <a:bodyPr/>
        <a:lstStyle/>
        <a:p>
          <a:endParaRPr lang="it-IT"/>
        </a:p>
      </dgm:t>
    </dgm:pt>
    <dgm:pt modelId="{8A8D4D19-5855-E84D-B35D-E363C1FDBD43}" type="pres">
      <dgm:prSet presAssocID="{E5932978-295C-ED4B-AE37-A305086AED07}" presName="rect1" presStyleLbl="node1" presStyleIdx="0" presStyleCnt="4">
        <dgm:presLayoutVars>
          <dgm:chMax val="0"/>
          <dgm:chPref val="0"/>
          <dgm:bulletEnabled val="1"/>
        </dgm:presLayoutVars>
      </dgm:prSet>
      <dgm:spPr/>
      <dgm:t>
        <a:bodyPr/>
        <a:lstStyle/>
        <a:p>
          <a:endParaRPr lang="it-IT"/>
        </a:p>
      </dgm:t>
    </dgm:pt>
    <dgm:pt modelId="{DD06A670-1B5F-EF49-B326-55E125658E7E}" type="pres">
      <dgm:prSet presAssocID="{E5932978-295C-ED4B-AE37-A305086AED07}" presName="rect2" presStyleLbl="node1" presStyleIdx="1" presStyleCnt="4">
        <dgm:presLayoutVars>
          <dgm:chMax val="0"/>
          <dgm:chPref val="0"/>
          <dgm:bulletEnabled val="1"/>
        </dgm:presLayoutVars>
      </dgm:prSet>
      <dgm:spPr/>
      <dgm:t>
        <a:bodyPr/>
        <a:lstStyle/>
        <a:p>
          <a:endParaRPr lang="it-IT"/>
        </a:p>
      </dgm:t>
    </dgm:pt>
    <dgm:pt modelId="{6C9DB9A0-E0D8-DD46-A9EF-1E06AEAC532D}" type="pres">
      <dgm:prSet presAssocID="{E5932978-295C-ED4B-AE37-A305086AED07}" presName="rect3" presStyleLbl="node1" presStyleIdx="2" presStyleCnt="4">
        <dgm:presLayoutVars>
          <dgm:chMax val="0"/>
          <dgm:chPref val="0"/>
          <dgm:bulletEnabled val="1"/>
        </dgm:presLayoutVars>
      </dgm:prSet>
      <dgm:spPr/>
      <dgm:t>
        <a:bodyPr/>
        <a:lstStyle/>
        <a:p>
          <a:endParaRPr lang="it-IT"/>
        </a:p>
      </dgm:t>
    </dgm:pt>
    <dgm:pt modelId="{904C5247-3333-4A41-A1C5-618955841A4D}" type="pres">
      <dgm:prSet presAssocID="{E5932978-295C-ED4B-AE37-A305086AED07}" presName="rect4" presStyleLbl="node1" presStyleIdx="3" presStyleCnt="4">
        <dgm:presLayoutVars>
          <dgm:chMax val="0"/>
          <dgm:chPref val="0"/>
          <dgm:bulletEnabled val="1"/>
        </dgm:presLayoutVars>
      </dgm:prSet>
      <dgm:spPr/>
      <dgm:t>
        <a:bodyPr/>
        <a:lstStyle/>
        <a:p>
          <a:endParaRPr lang="it-IT"/>
        </a:p>
      </dgm:t>
    </dgm:pt>
  </dgm:ptLst>
  <dgm:cxnLst>
    <dgm:cxn modelId="{8C4AC0C6-A36E-7A42-A2BB-FF42C2A5CB0E}" srcId="{E5932978-295C-ED4B-AE37-A305086AED07}" destId="{6D4B33E5-3B9E-DE48-9622-DFF7650E9A36}" srcOrd="2" destOrd="0" parTransId="{6F319A8B-B973-F64A-9762-17E7DEF62335}" sibTransId="{ADD2F9F5-BE29-7D41-9C98-A288C7DF3801}"/>
    <dgm:cxn modelId="{D425AD36-9CE6-BF42-9962-822CB7A3BB4D}" type="presOf" srcId="{02DF9EEF-3F75-A343-8F48-573741197214}" destId="{8A8D4D19-5855-E84D-B35D-E363C1FDBD43}" srcOrd="0" destOrd="0" presId="urn:microsoft.com/office/officeart/2005/8/layout/matrix2"/>
    <dgm:cxn modelId="{A78AE7E3-6ED9-CD4D-9125-3D3A0F7A0B1E}" srcId="{E5932978-295C-ED4B-AE37-A305086AED07}" destId="{8921DEF4-6954-B14E-878A-2B6F65FC0D08}" srcOrd="3" destOrd="0" parTransId="{5EC1E069-A6BD-0448-88B0-8533A07B0D65}" sibTransId="{DCC4F056-E979-2642-BF25-93EB0FD7616B}"/>
    <dgm:cxn modelId="{3D4149A8-7BBC-6D43-A0C9-2D442E2F6492}" type="presOf" srcId="{930F3684-8676-F946-ADC6-07315694B41F}" destId="{DD06A670-1B5F-EF49-B326-55E125658E7E}" srcOrd="0" destOrd="0" presId="urn:microsoft.com/office/officeart/2005/8/layout/matrix2"/>
    <dgm:cxn modelId="{7A849D68-DC7B-ED44-A3A9-BEB6E883C193}" type="presOf" srcId="{6D4B33E5-3B9E-DE48-9622-DFF7650E9A36}" destId="{6C9DB9A0-E0D8-DD46-A9EF-1E06AEAC532D}" srcOrd="0" destOrd="0" presId="urn:microsoft.com/office/officeart/2005/8/layout/matrix2"/>
    <dgm:cxn modelId="{62324FD7-DECE-5345-90D4-5D27EAE92A38}" type="presOf" srcId="{8921DEF4-6954-B14E-878A-2B6F65FC0D08}" destId="{904C5247-3333-4A41-A1C5-618955841A4D}" srcOrd="0" destOrd="0" presId="urn:microsoft.com/office/officeart/2005/8/layout/matrix2"/>
    <dgm:cxn modelId="{64F5F5BF-C8C8-A24E-B4F6-87A557D57F6C}" srcId="{E5932978-295C-ED4B-AE37-A305086AED07}" destId="{930F3684-8676-F946-ADC6-07315694B41F}" srcOrd="1" destOrd="0" parTransId="{4A6A08EE-5DD0-1646-BFB0-DBB6AD37DDA6}" sibTransId="{616F23E1-115C-CF49-9123-4C50CCE32DD2}"/>
    <dgm:cxn modelId="{CE4B5D8D-4541-774E-8B5A-F1C1D026E2FF}" srcId="{E5932978-295C-ED4B-AE37-A305086AED07}" destId="{02DF9EEF-3F75-A343-8F48-573741197214}" srcOrd="0" destOrd="0" parTransId="{75553A4A-DEFF-F141-9B31-2B46A2BA280A}" sibTransId="{56E47E45-85ED-6B49-9036-2737960CEB85}"/>
    <dgm:cxn modelId="{F6D15C1B-2B3D-3248-8BA2-5802A1C1BBEF}" type="presOf" srcId="{E5932978-295C-ED4B-AE37-A305086AED07}" destId="{3435EB4D-5360-AA45-BE98-C0936739965C}" srcOrd="0" destOrd="0" presId="urn:microsoft.com/office/officeart/2005/8/layout/matrix2"/>
    <dgm:cxn modelId="{11D37BA9-732A-804B-998E-5F22136C0BF2}" type="presParOf" srcId="{3435EB4D-5360-AA45-BE98-C0936739965C}" destId="{DFB2B957-FFCC-EB43-AF99-32EE569C0F6F}" srcOrd="0" destOrd="0" presId="urn:microsoft.com/office/officeart/2005/8/layout/matrix2"/>
    <dgm:cxn modelId="{E3665271-2BBF-E048-A4A5-D959A0691B86}" type="presParOf" srcId="{3435EB4D-5360-AA45-BE98-C0936739965C}" destId="{8A8D4D19-5855-E84D-B35D-E363C1FDBD43}" srcOrd="1" destOrd="0" presId="urn:microsoft.com/office/officeart/2005/8/layout/matrix2"/>
    <dgm:cxn modelId="{142707FF-3C40-B34D-8BA7-514EE05F62B7}" type="presParOf" srcId="{3435EB4D-5360-AA45-BE98-C0936739965C}" destId="{DD06A670-1B5F-EF49-B326-55E125658E7E}" srcOrd="2" destOrd="0" presId="urn:microsoft.com/office/officeart/2005/8/layout/matrix2"/>
    <dgm:cxn modelId="{9EBF5719-1558-4544-9380-5AE9ECC825D8}" type="presParOf" srcId="{3435EB4D-5360-AA45-BE98-C0936739965C}" destId="{6C9DB9A0-E0D8-DD46-A9EF-1E06AEAC532D}" srcOrd="3" destOrd="0" presId="urn:microsoft.com/office/officeart/2005/8/layout/matrix2"/>
    <dgm:cxn modelId="{2E7B79FC-E21D-C24B-81C2-39913EF1329F}" type="presParOf" srcId="{3435EB4D-5360-AA45-BE98-C0936739965C}" destId="{904C5247-3333-4A41-A1C5-618955841A4D}"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0498A-0B9B-B44C-983C-F493C7FE3F96}">
      <dsp:nvSpPr>
        <dsp:cNvPr id="0" name=""/>
        <dsp:cNvSpPr/>
      </dsp:nvSpPr>
      <dsp:spPr>
        <a:xfrm>
          <a:off x="0" y="0"/>
          <a:ext cx="7319010" cy="116585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it-IT" sz="1600" kern="1200" dirty="0" smtClean="0"/>
            <a:t>Perché utilizzare le nuove tecnologie? Perché il sapere cresce, le tecnologie si evolvono, cambiano le caratteristiche degli studenti, le modalità di apprendimento, le competenze e i bisogni. </a:t>
          </a:r>
          <a:endParaRPr lang="it-IT" sz="1600" kern="1200" dirty="0"/>
        </a:p>
      </dsp:txBody>
      <dsp:txXfrm>
        <a:off x="34147" y="34147"/>
        <a:ext cx="6114002" cy="1097565"/>
      </dsp:txXfrm>
    </dsp:sp>
    <dsp:sp modelId="{A984A8F4-D701-434B-80DA-9E266A366D24}">
      <dsp:nvSpPr>
        <dsp:cNvPr id="0" name=""/>
        <dsp:cNvSpPr/>
      </dsp:nvSpPr>
      <dsp:spPr>
        <a:xfrm>
          <a:off x="1291589" y="1424939"/>
          <a:ext cx="7319010" cy="1165859"/>
        </a:xfrm>
        <a:prstGeom prst="roundRect">
          <a:avLst>
            <a:gd name="adj" fmla="val 10000"/>
          </a:avLst>
        </a:prstGeom>
        <a:gradFill rotWithShape="0">
          <a:gsLst>
            <a:gs pos="0">
              <a:schemeClr val="accent3">
                <a:hueOff val="11250266"/>
                <a:satOff val="-16880"/>
                <a:lumOff val="-2745"/>
                <a:alphaOff val="0"/>
                <a:shade val="51000"/>
                <a:satMod val="130000"/>
              </a:schemeClr>
            </a:gs>
            <a:gs pos="80000">
              <a:schemeClr val="accent3">
                <a:hueOff val="11250266"/>
                <a:satOff val="-16880"/>
                <a:lumOff val="-2745"/>
                <a:alphaOff val="0"/>
                <a:shade val="93000"/>
                <a:satMod val="130000"/>
              </a:schemeClr>
            </a:gs>
            <a:gs pos="100000">
              <a:schemeClr val="accent3">
                <a:hueOff val="11250266"/>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rtl="0">
            <a:lnSpc>
              <a:spcPct val="90000"/>
            </a:lnSpc>
            <a:spcBef>
              <a:spcPct val="0"/>
            </a:spcBef>
            <a:spcAft>
              <a:spcPct val="35000"/>
            </a:spcAft>
          </a:pPr>
          <a:r>
            <a:rPr lang="it-IT" sz="1200" kern="1200" dirty="0" smtClean="0"/>
            <a:t>Dal momento che il docente è un professionista che opera all’interno di un’Istituzione al servizio di una società in perenne evoluzione, </a:t>
          </a:r>
          <a:r>
            <a:rPr lang="it-IT" sz="1200" kern="1200" dirty="0" err="1" smtClean="0"/>
            <a:t>é</a:t>
          </a:r>
          <a:r>
            <a:rPr lang="it-IT" sz="1200" kern="1200" dirty="0" smtClean="0"/>
            <a:t> un dovere del docente e, contemporaneamente, un suo diritto quello di rispecchiare pienamente la dinamicità culturale attuale e di rispondere alle esigenze dei suoi studenti padroneggiando una gamma di strategie didattiche la più ampia possibile. </a:t>
          </a:r>
          <a:endParaRPr lang="it-IT" sz="1200" kern="1200" dirty="0"/>
        </a:p>
      </dsp:txBody>
      <dsp:txXfrm>
        <a:off x="1325736" y="1459086"/>
        <a:ext cx="5201317" cy="1097565"/>
      </dsp:txXfrm>
    </dsp:sp>
    <dsp:sp modelId="{0DD84025-E0CA-164A-90D4-E5C2546FCFE2}">
      <dsp:nvSpPr>
        <dsp:cNvPr id="0" name=""/>
        <dsp:cNvSpPr/>
      </dsp:nvSpPr>
      <dsp:spPr>
        <a:xfrm>
          <a:off x="6561201" y="916495"/>
          <a:ext cx="757808" cy="757808"/>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it-IT" sz="3400" kern="1200"/>
        </a:p>
      </dsp:txBody>
      <dsp:txXfrm>
        <a:off x="6731708" y="916495"/>
        <a:ext cx="416794" cy="5702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1E760-7B9B-344D-9F49-268E549AF66C}">
      <dsp:nvSpPr>
        <dsp:cNvPr id="0" name=""/>
        <dsp:cNvSpPr/>
      </dsp:nvSpPr>
      <dsp:spPr>
        <a:xfrm>
          <a:off x="436066" y="496"/>
          <a:ext cx="2321718" cy="11608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it-IT" sz="3300" kern="1200" dirty="0" smtClean="0"/>
            <a:t>Limiti</a:t>
          </a:r>
          <a:endParaRPr lang="it-IT" sz="3300" kern="1200" dirty="0"/>
        </a:p>
      </dsp:txBody>
      <dsp:txXfrm>
        <a:off x="470066" y="34496"/>
        <a:ext cx="2253718" cy="1092859"/>
      </dsp:txXfrm>
    </dsp:sp>
    <dsp:sp modelId="{0278CDE6-D4E7-914B-B254-660EAE368FC5}">
      <dsp:nvSpPr>
        <dsp:cNvPr id="0" name=""/>
        <dsp:cNvSpPr/>
      </dsp:nvSpPr>
      <dsp:spPr>
        <a:xfrm>
          <a:off x="668238" y="1161355"/>
          <a:ext cx="232171" cy="870644"/>
        </a:xfrm>
        <a:custGeom>
          <a:avLst/>
          <a:gdLst/>
          <a:ahLst/>
          <a:cxnLst/>
          <a:rect l="0" t="0" r="0" b="0"/>
          <a:pathLst>
            <a:path>
              <a:moveTo>
                <a:pt x="0" y="0"/>
              </a:moveTo>
              <a:lnTo>
                <a:pt x="0" y="870644"/>
              </a:lnTo>
              <a:lnTo>
                <a:pt x="232171" y="87064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D7AE4FD-DDD8-8040-B2DE-4ED52749E4CA}">
      <dsp:nvSpPr>
        <dsp:cNvPr id="0" name=""/>
        <dsp:cNvSpPr/>
      </dsp:nvSpPr>
      <dsp:spPr>
        <a:xfrm>
          <a:off x="900410" y="1451570"/>
          <a:ext cx="1857374" cy="11608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it-IT" sz="1400" kern="1200" dirty="0" smtClean="0">
              <a:latin typeface="Corbel"/>
              <a:cs typeface="Corbel"/>
            </a:rPr>
            <a:t>Difficoltà di ingresso delle nuove tecnologie nella scuola (non sempre è avvenuto in modo rapido e incisivo. </a:t>
          </a:r>
          <a:endParaRPr lang="it-IT" sz="1400" kern="1200" dirty="0"/>
        </a:p>
      </dsp:txBody>
      <dsp:txXfrm>
        <a:off x="934410" y="1485570"/>
        <a:ext cx="1789374" cy="1092859"/>
      </dsp:txXfrm>
    </dsp:sp>
    <dsp:sp modelId="{3C3B5253-6E2D-4347-A053-615DE6AB8DDC}">
      <dsp:nvSpPr>
        <dsp:cNvPr id="0" name=""/>
        <dsp:cNvSpPr/>
      </dsp:nvSpPr>
      <dsp:spPr>
        <a:xfrm>
          <a:off x="668238" y="1161355"/>
          <a:ext cx="232171" cy="2321718"/>
        </a:xfrm>
        <a:custGeom>
          <a:avLst/>
          <a:gdLst/>
          <a:ahLst/>
          <a:cxnLst/>
          <a:rect l="0" t="0" r="0" b="0"/>
          <a:pathLst>
            <a:path>
              <a:moveTo>
                <a:pt x="0" y="0"/>
              </a:moveTo>
              <a:lnTo>
                <a:pt x="0" y="2321718"/>
              </a:lnTo>
              <a:lnTo>
                <a:pt x="232171" y="232171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68A3C78-4EE1-DD4E-9486-88ECF7FBAE07}">
      <dsp:nvSpPr>
        <dsp:cNvPr id="0" name=""/>
        <dsp:cNvSpPr/>
      </dsp:nvSpPr>
      <dsp:spPr>
        <a:xfrm>
          <a:off x="900410" y="2902644"/>
          <a:ext cx="1857374" cy="11608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it-IT" sz="1400" b="0" kern="1200" dirty="0" smtClean="0">
              <a:latin typeface="Corbel"/>
              <a:cs typeface="Corbel"/>
            </a:rPr>
            <a:t>Forte distanza fra studenti e docenti, dal punto di vista delle pratiche didattiche "subite" e "desiderate". </a:t>
          </a:r>
          <a:endParaRPr lang="it-IT" sz="1400" b="0" kern="1200" dirty="0"/>
        </a:p>
      </dsp:txBody>
      <dsp:txXfrm>
        <a:off x="934410" y="2936644"/>
        <a:ext cx="1789374" cy="1092859"/>
      </dsp:txXfrm>
    </dsp:sp>
    <dsp:sp modelId="{BC9BF12C-13BA-C140-B50F-6F9C0D05DC45}">
      <dsp:nvSpPr>
        <dsp:cNvPr id="0" name=""/>
        <dsp:cNvSpPr/>
      </dsp:nvSpPr>
      <dsp:spPr>
        <a:xfrm>
          <a:off x="3338214" y="496"/>
          <a:ext cx="2321718" cy="11608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it-IT" sz="3300" kern="1200" dirty="0" smtClean="0"/>
            <a:t>Opportunità</a:t>
          </a:r>
          <a:endParaRPr lang="it-IT" sz="3300" kern="1200" dirty="0"/>
        </a:p>
      </dsp:txBody>
      <dsp:txXfrm>
        <a:off x="3372214" y="34496"/>
        <a:ext cx="2253718" cy="1092859"/>
      </dsp:txXfrm>
    </dsp:sp>
    <dsp:sp modelId="{9199B41C-B29C-1547-884B-48B78127F4FE}">
      <dsp:nvSpPr>
        <dsp:cNvPr id="0" name=""/>
        <dsp:cNvSpPr/>
      </dsp:nvSpPr>
      <dsp:spPr>
        <a:xfrm>
          <a:off x="3570386" y="1161355"/>
          <a:ext cx="232171" cy="870644"/>
        </a:xfrm>
        <a:custGeom>
          <a:avLst/>
          <a:gdLst/>
          <a:ahLst/>
          <a:cxnLst/>
          <a:rect l="0" t="0" r="0" b="0"/>
          <a:pathLst>
            <a:path>
              <a:moveTo>
                <a:pt x="0" y="0"/>
              </a:moveTo>
              <a:lnTo>
                <a:pt x="0" y="870644"/>
              </a:lnTo>
              <a:lnTo>
                <a:pt x="232171" y="87064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012E4C2-82F4-AC4B-90ED-704FE08ADE09}">
      <dsp:nvSpPr>
        <dsp:cNvPr id="0" name=""/>
        <dsp:cNvSpPr/>
      </dsp:nvSpPr>
      <dsp:spPr>
        <a:xfrm>
          <a:off x="3802558" y="1451570"/>
          <a:ext cx="1857374" cy="11608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it-IT" sz="1400" b="1" kern="1200" dirty="0" smtClean="0">
              <a:latin typeface="Corbel"/>
              <a:cs typeface="Corbel"/>
            </a:rPr>
            <a:t>Colmare un divario digitale che non è soltanto un gap generazionale.</a:t>
          </a:r>
          <a:endParaRPr lang="it-IT" sz="1400" b="1" kern="1200" dirty="0"/>
        </a:p>
      </dsp:txBody>
      <dsp:txXfrm>
        <a:off x="3836558" y="1485570"/>
        <a:ext cx="1789374" cy="1092859"/>
      </dsp:txXfrm>
    </dsp:sp>
    <dsp:sp modelId="{272A1AEE-9C48-B947-874C-3FE4F9FF72F4}">
      <dsp:nvSpPr>
        <dsp:cNvPr id="0" name=""/>
        <dsp:cNvSpPr/>
      </dsp:nvSpPr>
      <dsp:spPr>
        <a:xfrm>
          <a:off x="3570386" y="1161355"/>
          <a:ext cx="232171" cy="2321718"/>
        </a:xfrm>
        <a:custGeom>
          <a:avLst/>
          <a:gdLst/>
          <a:ahLst/>
          <a:cxnLst/>
          <a:rect l="0" t="0" r="0" b="0"/>
          <a:pathLst>
            <a:path>
              <a:moveTo>
                <a:pt x="0" y="0"/>
              </a:moveTo>
              <a:lnTo>
                <a:pt x="0" y="2321718"/>
              </a:lnTo>
              <a:lnTo>
                <a:pt x="232171" y="232171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B44BDB7-4FAE-DE4D-891B-B662FDAB843B}">
      <dsp:nvSpPr>
        <dsp:cNvPr id="0" name=""/>
        <dsp:cNvSpPr/>
      </dsp:nvSpPr>
      <dsp:spPr>
        <a:xfrm>
          <a:off x="3802558" y="2902644"/>
          <a:ext cx="1857374" cy="11608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it-IT" sz="1400" b="1" kern="1200" dirty="0" smtClean="0">
              <a:latin typeface="Corbel"/>
              <a:cs typeface="Corbel"/>
            </a:rPr>
            <a:t>Avvicinare il mondo della scuola e quello in cui gli adolescenti sono immersi al di fuori di essa</a:t>
          </a:r>
          <a:r>
            <a:rPr lang="it-IT" sz="1400" kern="1200" dirty="0" smtClean="0">
              <a:latin typeface="Corbel"/>
              <a:cs typeface="Corbel"/>
            </a:rPr>
            <a:t>.</a:t>
          </a:r>
          <a:endParaRPr lang="it-IT" sz="1400" kern="1200" dirty="0"/>
        </a:p>
      </dsp:txBody>
      <dsp:txXfrm>
        <a:off x="3836558" y="2936644"/>
        <a:ext cx="1789374" cy="10928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5FCA1-9942-D549-A058-7EF389809252}">
      <dsp:nvSpPr>
        <dsp:cNvPr id="0" name=""/>
        <dsp:cNvSpPr/>
      </dsp:nvSpPr>
      <dsp:spPr>
        <a:xfrm>
          <a:off x="2464910" y="1983467"/>
          <a:ext cx="1554480" cy="15544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it-IT" sz="2300" kern="1200" dirty="0" smtClean="0"/>
            <a:t>Le Nuove Tecnologie</a:t>
          </a:r>
          <a:endParaRPr lang="it-IT" sz="2300" kern="1200" dirty="0"/>
        </a:p>
      </dsp:txBody>
      <dsp:txXfrm>
        <a:off x="2540793" y="2059350"/>
        <a:ext cx="1402714" cy="1402714"/>
      </dsp:txXfrm>
    </dsp:sp>
    <dsp:sp modelId="{69B6DD44-81D8-3142-9274-A2592BB46881}">
      <dsp:nvSpPr>
        <dsp:cNvPr id="0" name=""/>
        <dsp:cNvSpPr/>
      </dsp:nvSpPr>
      <dsp:spPr>
        <a:xfrm rot="16200000">
          <a:off x="2803212" y="1544529"/>
          <a:ext cx="877876" cy="0"/>
        </a:xfrm>
        <a:custGeom>
          <a:avLst/>
          <a:gdLst/>
          <a:ahLst/>
          <a:cxnLst/>
          <a:rect l="0" t="0" r="0" b="0"/>
          <a:pathLst>
            <a:path>
              <a:moveTo>
                <a:pt x="0" y="0"/>
              </a:moveTo>
              <a:lnTo>
                <a:pt x="877876" y="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32653C2-09F5-9244-BE3B-A50FBDE69A0B}">
      <dsp:nvSpPr>
        <dsp:cNvPr id="0" name=""/>
        <dsp:cNvSpPr/>
      </dsp:nvSpPr>
      <dsp:spPr>
        <a:xfrm>
          <a:off x="2721399" y="64089"/>
          <a:ext cx="1041501" cy="104150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it-IT" sz="1400" kern="1200" dirty="0" smtClean="0"/>
            <a:t>1. S</a:t>
          </a:r>
          <a:r>
            <a:rPr lang="it-IT" sz="1400" kern="1200" dirty="0" smtClean="0">
              <a:latin typeface="Corbel"/>
              <a:cs typeface="Corbel"/>
            </a:rPr>
            <a:t>ono uno strumento e non un fine</a:t>
          </a:r>
          <a:endParaRPr lang="it-IT" sz="1400" kern="1200" dirty="0"/>
        </a:p>
      </dsp:txBody>
      <dsp:txXfrm>
        <a:off x="2772241" y="114931"/>
        <a:ext cx="939817" cy="939817"/>
      </dsp:txXfrm>
    </dsp:sp>
    <dsp:sp modelId="{8D314CA1-0787-C04C-BA7B-14D0AC24C947}">
      <dsp:nvSpPr>
        <dsp:cNvPr id="0" name=""/>
        <dsp:cNvSpPr/>
      </dsp:nvSpPr>
      <dsp:spPr>
        <a:xfrm rot="20520000">
          <a:off x="4008006" y="2436292"/>
          <a:ext cx="465180" cy="0"/>
        </a:xfrm>
        <a:custGeom>
          <a:avLst/>
          <a:gdLst/>
          <a:ahLst/>
          <a:cxnLst/>
          <a:rect l="0" t="0" r="0" b="0"/>
          <a:pathLst>
            <a:path>
              <a:moveTo>
                <a:pt x="0" y="0"/>
              </a:moveTo>
              <a:lnTo>
                <a:pt x="465180" y="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9BD533E-D184-BA45-ABEE-F48E7A549802}">
      <dsp:nvSpPr>
        <dsp:cNvPr id="0" name=""/>
        <dsp:cNvSpPr/>
      </dsp:nvSpPr>
      <dsp:spPr>
        <a:xfrm>
          <a:off x="4461803" y="1433452"/>
          <a:ext cx="1699438" cy="130975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it-IT" sz="1500" kern="1200" dirty="0" smtClean="0">
              <a:latin typeface="Corbel"/>
              <a:cs typeface="Corbel"/>
            </a:rPr>
            <a:t>2. Devono coinvolgere gli studenti e arricchirne l’esperienza</a:t>
          </a:r>
          <a:endParaRPr lang="it-IT" sz="1500" kern="1200" dirty="0"/>
        </a:p>
      </dsp:txBody>
      <dsp:txXfrm>
        <a:off x="4525740" y="1497389"/>
        <a:ext cx="1571564" cy="1181876"/>
      </dsp:txXfrm>
    </dsp:sp>
    <dsp:sp modelId="{FD3616F8-B970-F249-8D03-1439136C99EC}">
      <dsp:nvSpPr>
        <dsp:cNvPr id="0" name=""/>
        <dsp:cNvSpPr/>
      </dsp:nvSpPr>
      <dsp:spPr>
        <a:xfrm rot="3240000">
          <a:off x="3708360" y="3731240"/>
          <a:ext cx="477845" cy="0"/>
        </a:xfrm>
        <a:custGeom>
          <a:avLst/>
          <a:gdLst/>
          <a:ahLst/>
          <a:cxnLst/>
          <a:rect l="0" t="0" r="0" b="0"/>
          <a:pathLst>
            <a:path>
              <a:moveTo>
                <a:pt x="0" y="0"/>
              </a:moveTo>
              <a:lnTo>
                <a:pt x="477845" y="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FBB6E9A-67BB-5B48-BBE7-F4068326964D}">
      <dsp:nvSpPr>
        <dsp:cNvPr id="0" name=""/>
        <dsp:cNvSpPr/>
      </dsp:nvSpPr>
      <dsp:spPr>
        <a:xfrm>
          <a:off x="3797916" y="3924532"/>
          <a:ext cx="1446354" cy="119297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it-IT" sz="1200" kern="1200" dirty="0" smtClean="0"/>
            <a:t>3. R</a:t>
          </a:r>
          <a:r>
            <a:rPr lang="it-IT" sz="1200" kern="1200" dirty="0" smtClean="0">
              <a:latin typeface="Corbel"/>
              <a:cs typeface="Corbel"/>
            </a:rPr>
            <a:t>appresentano un valido aiuto per studenti diversamente abili o con difficoltà di apprendimento</a:t>
          </a:r>
          <a:endParaRPr lang="it-IT" sz="1200" kern="1200" dirty="0"/>
        </a:p>
      </dsp:txBody>
      <dsp:txXfrm>
        <a:off x="3856152" y="3982768"/>
        <a:ext cx="1329882" cy="1076505"/>
      </dsp:txXfrm>
    </dsp:sp>
    <dsp:sp modelId="{A454AC80-9CDA-0846-899F-EF03AD3957C6}">
      <dsp:nvSpPr>
        <dsp:cNvPr id="0" name=""/>
        <dsp:cNvSpPr/>
      </dsp:nvSpPr>
      <dsp:spPr>
        <a:xfrm rot="7560000">
          <a:off x="2267628" y="3746763"/>
          <a:ext cx="516221" cy="0"/>
        </a:xfrm>
        <a:custGeom>
          <a:avLst/>
          <a:gdLst/>
          <a:ahLst/>
          <a:cxnLst/>
          <a:rect l="0" t="0" r="0" b="0"/>
          <a:pathLst>
            <a:path>
              <a:moveTo>
                <a:pt x="0" y="0"/>
              </a:moveTo>
              <a:lnTo>
                <a:pt x="516221" y="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FF04A8-D992-3449-8A5E-864786BD0ECE}">
      <dsp:nvSpPr>
        <dsp:cNvPr id="0" name=""/>
        <dsp:cNvSpPr/>
      </dsp:nvSpPr>
      <dsp:spPr>
        <a:xfrm>
          <a:off x="1207114" y="3955579"/>
          <a:ext cx="1512187" cy="1130883"/>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it-IT" sz="1100" kern="1200" dirty="0" smtClean="0"/>
            <a:t>4. N</a:t>
          </a:r>
          <a:r>
            <a:rPr lang="it-IT" sz="1100" kern="1200" dirty="0" smtClean="0">
              <a:latin typeface="Corbel"/>
              <a:cs typeface="Corbel"/>
            </a:rPr>
            <a:t>on devono essere un ostacolo o un nemico per il docente, ma un alleato nel lavoro quotidiano con gli studenti</a:t>
          </a:r>
          <a:endParaRPr lang="it-IT" sz="1100" kern="1200" dirty="0"/>
        </a:p>
      </dsp:txBody>
      <dsp:txXfrm>
        <a:off x="1262319" y="4010784"/>
        <a:ext cx="1401777" cy="1020473"/>
      </dsp:txXfrm>
    </dsp:sp>
    <dsp:sp modelId="{586896B4-51E9-9249-942F-D17783611EEC}">
      <dsp:nvSpPr>
        <dsp:cNvPr id="0" name=""/>
        <dsp:cNvSpPr/>
      </dsp:nvSpPr>
      <dsp:spPr>
        <a:xfrm rot="11880000">
          <a:off x="2018602" y="2437478"/>
          <a:ext cx="457504" cy="0"/>
        </a:xfrm>
        <a:custGeom>
          <a:avLst/>
          <a:gdLst/>
          <a:ahLst/>
          <a:cxnLst/>
          <a:rect l="0" t="0" r="0" b="0"/>
          <a:pathLst>
            <a:path>
              <a:moveTo>
                <a:pt x="0" y="0"/>
              </a:moveTo>
              <a:lnTo>
                <a:pt x="457504" y="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67D4670-12C8-0544-BACD-765B1FC3BF09}">
      <dsp:nvSpPr>
        <dsp:cNvPr id="0" name=""/>
        <dsp:cNvSpPr/>
      </dsp:nvSpPr>
      <dsp:spPr>
        <a:xfrm>
          <a:off x="315757" y="1409930"/>
          <a:ext cx="1714040" cy="135679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it-IT" sz="1200" kern="1200" dirty="0" smtClean="0"/>
            <a:t>5. Il</a:t>
          </a:r>
          <a:r>
            <a:rPr lang="it-IT" sz="1200" kern="1200" dirty="0" smtClean="0">
              <a:latin typeface="Corbel"/>
              <a:cs typeface="Corbel"/>
            </a:rPr>
            <a:t> loro uso deve essere semplice e agevole per i più esperti e per coloro che hanno poca dimestichezza con gli strumenti informatici</a:t>
          </a:r>
          <a:endParaRPr lang="it-IT" sz="1200" kern="1200" dirty="0"/>
        </a:p>
      </dsp:txBody>
      <dsp:txXfrm>
        <a:off x="381990" y="1476163"/>
        <a:ext cx="1581574" cy="12243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D3D46-EB2A-AD47-AFC5-DE38466646FE}">
      <dsp:nvSpPr>
        <dsp:cNvPr id="0" name=""/>
        <dsp:cNvSpPr/>
      </dsp:nvSpPr>
      <dsp:spPr>
        <a:xfrm>
          <a:off x="3794273" y="2543371"/>
          <a:ext cx="1963842" cy="150727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ctr" defTabSz="400050">
            <a:lnSpc>
              <a:spcPct val="90000"/>
            </a:lnSpc>
            <a:spcBef>
              <a:spcPct val="0"/>
            </a:spcBef>
            <a:spcAft>
              <a:spcPct val="15000"/>
            </a:spcAft>
            <a:buChar char="••"/>
          </a:pPr>
          <a:r>
            <a:rPr lang="it-IT" sz="900" b="1" kern="1200" dirty="0" smtClean="0">
              <a:latin typeface="Corbel"/>
              <a:cs typeface="Corbel"/>
            </a:rPr>
            <a:t>I partecipanti, pur trovandosi in luoghi diversi e lontani, recuperano una serie di dinamiche simili a quelle proprie di un'aula fisica e ne scoprono altre di nuove.</a:t>
          </a:r>
          <a:endParaRPr lang="it-IT" sz="900" b="1" kern="1200" dirty="0"/>
        </a:p>
      </dsp:txBody>
      <dsp:txXfrm>
        <a:off x="4416536" y="2953301"/>
        <a:ext cx="1308469" cy="1064237"/>
      </dsp:txXfrm>
    </dsp:sp>
    <dsp:sp modelId="{FBC96924-19DF-3A45-83AC-1E3B0281228E}">
      <dsp:nvSpPr>
        <dsp:cNvPr id="0" name=""/>
        <dsp:cNvSpPr/>
      </dsp:nvSpPr>
      <dsp:spPr>
        <a:xfrm>
          <a:off x="59371" y="2450443"/>
          <a:ext cx="2468295" cy="161861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it-IT" sz="900" b="1" kern="1200" dirty="0" smtClean="0">
              <a:latin typeface="Corbel"/>
              <a:cs typeface="Corbel"/>
            </a:rPr>
            <a:t>Lo scambio di informazioni favorisce l'acquisizione di notizie, la circolazione di materiali e l'apprendimento, realizzando a distanza i vantaggi della formazione in presenza.</a:t>
          </a:r>
          <a:endParaRPr lang="it-IT" sz="800" b="1" kern="1200" dirty="0"/>
        </a:p>
      </dsp:txBody>
      <dsp:txXfrm>
        <a:off x="94927" y="2890652"/>
        <a:ext cx="1656694" cy="1142848"/>
      </dsp:txXfrm>
    </dsp:sp>
    <dsp:sp modelId="{81C1644E-5116-5541-A754-B20E0C4CB158}">
      <dsp:nvSpPr>
        <dsp:cNvPr id="0" name=""/>
        <dsp:cNvSpPr/>
      </dsp:nvSpPr>
      <dsp:spPr>
        <a:xfrm>
          <a:off x="3794273" y="-42317"/>
          <a:ext cx="1963842" cy="1272124"/>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it-IT" sz="1050" b="1" kern="1200" dirty="0" smtClean="0">
              <a:latin typeface="Corbel"/>
              <a:cs typeface="Corbel"/>
            </a:rPr>
            <a:t>Rappresenta una situazione di apprendimento basato sulla relazione </a:t>
          </a:r>
          <a:endParaRPr lang="it-IT" sz="1050" b="1" kern="1200" dirty="0"/>
        </a:p>
      </dsp:txBody>
      <dsp:txXfrm>
        <a:off x="4411370" y="-14373"/>
        <a:ext cx="1318801" cy="898205"/>
      </dsp:txXfrm>
    </dsp:sp>
    <dsp:sp modelId="{9CF6A4CB-90C7-A843-9241-A82383D89BB6}">
      <dsp:nvSpPr>
        <dsp:cNvPr id="0" name=""/>
        <dsp:cNvSpPr/>
      </dsp:nvSpPr>
      <dsp:spPr>
        <a:xfrm>
          <a:off x="590109" y="-42317"/>
          <a:ext cx="1963842" cy="127212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it-IT" sz="1050" b="1" kern="1200" dirty="0" smtClean="0">
              <a:latin typeface="Corbel"/>
              <a:cs typeface="Corbel"/>
            </a:rPr>
            <a:t>Luogo "non fisico" dove avviene l'incontro di più persone in maniera simultanea, in modalità sincrona. </a:t>
          </a:r>
          <a:endParaRPr lang="it-IT" sz="1050" b="1" kern="1200" dirty="0"/>
        </a:p>
      </dsp:txBody>
      <dsp:txXfrm>
        <a:off x="618053" y="-14373"/>
        <a:ext cx="1318801" cy="898205"/>
      </dsp:txXfrm>
    </dsp:sp>
    <dsp:sp modelId="{C01C3AF9-FB66-F346-A1C7-C2AC69EA3562}">
      <dsp:nvSpPr>
        <dsp:cNvPr id="0" name=""/>
        <dsp:cNvSpPr/>
      </dsp:nvSpPr>
      <dsp:spPr>
        <a:xfrm>
          <a:off x="1286902" y="270902"/>
          <a:ext cx="1721343" cy="1721343"/>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it-IT" sz="2400" kern="1200" dirty="0" smtClean="0"/>
            <a:t>La</a:t>
          </a:r>
          <a:endParaRPr lang="it-IT" sz="2400" kern="1200" dirty="0"/>
        </a:p>
      </dsp:txBody>
      <dsp:txXfrm>
        <a:off x="1791072" y="775072"/>
        <a:ext cx="1217173" cy="1217173"/>
      </dsp:txXfrm>
    </dsp:sp>
    <dsp:sp modelId="{A3B7DB8B-4ABA-BE42-8601-6CD8694389E2}">
      <dsp:nvSpPr>
        <dsp:cNvPr id="0" name=""/>
        <dsp:cNvSpPr/>
      </dsp:nvSpPr>
      <dsp:spPr>
        <a:xfrm rot="5400000">
          <a:off x="3087753" y="270902"/>
          <a:ext cx="1721343" cy="1721343"/>
        </a:xfrm>
        <a:prstGeom prst="pieWedg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it-IT" sz="2400" kern="1200" dirty="0" smtClean="0"/>
            <a:t>Classe</a:t>
          </a:r>
          <a:endParaRPr lang="it-IT" sz="2400" kern="1200" dirty="0"/>
        </a:p>
      </dsp:txBody>
      <dsp:txXfrm rot="-5400000">
        <a:off x="3087753" y="775072"/>
        <a:ext cx="1217173" cy="1217173"/>
      </dsp:txXfrm>
    </dsp:sp>
    <dsp:sp modelId="{AE3C8129-6302-EA44-B19E-EFF114169970}">
      <dsp:nvSpPr>
        <dsp:cNvPr id="0" name=""/>
        <dsp:cNvSpPr/>
      </dsp:nvSpPr>
      <dsp:spPr>
        <a:xfrm rot="10800000">
          <a:off x="3087753" y="2071753"/>
          <a:ext cx="1721343" cy="1721343"/>
        </a:xfrm>
        <a:prstGeom prst="pieWedg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it-IT" sz="2200" kern="1200" dirty="0" smtClean="0"/>
            <a:t>Virtuale</a:t>
          </a:r>
          <a:endParaRPr lang="it-IT" sz="2200" kern="1200" dirty="0"/>
        </a:p>
      </dsp:txBody>
      <dsp:txXfrm rot="10800000">
        <a:off x="3087753" y="2071753"/>
        <a:ext cx="1217173" cy="1217173"/>
      </dsp:txXfrm>
    </dsp:sp>
    <dsp:sp modelId="{37D55253-AA11-AC42-97D2-9EBA6C588E77}">
      <dsp:nvSpPr>
        <dsp:cNvPr id="0" name=""/>
        <dsp:cNvSpPr/>
      </dsp:nvSpPr>
      <dsp:spPr>
        <a:xfrm rot="16200000">
          <a:off x="1286902" y="2071753"/>
          <a:ext cx="1721343" cy="1721343"/>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it-IT" sz="2200" kern="1200" dirty="0" smtClean="0"/>
            <a:t>Digitale</a:t>
          </a:r>
          <a:endParaRPr lang="it-IT" sz="2200" kern="1200" dirty="0"/>
        </a:p>
      </dsp:txBody>
      <dsp:txXfrm rot="5400000">
        <a:off x="1791072" y="2071753"/>
        <a:ext cx="1217173" cy="1217173"/>
      </dsp:txXfrm>
    </dsp:sp>
    <dsp:sp modelId="{CBEF02FE-5E1B-824B-93C8-4DF52D9B033A}">
      <dsp:nvSpPr>
        <dsp:cNvPr id="0" name=""/>
        <dsp:cNvSpPr/>
      </dsp:nvSpPr>
      <dsp:spPr>
        <a:xfrm>
          <a:off x="2750839" y="1674214"/>
          <a:ext cx="594320" cy="516800"/>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0A5C5EC6-12AA-A14C-8A04-3518FF6B246F}">
      <dsp:nvSpPr>
        <dsp:cNvPr id="0" name=""/>
        <dsp:cNvSpPr/>
      </dsp:nvSpPr>
      <dsp:spPr>
        <a:xfrm rot="10800000">
          <a:off x="2750839" y="1872984"/>
          <a:ext cx="594320" cy="516800"/>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17D90-73B9-604A-8057-6358A573FE0C}">
      <dsp:nvSpPr>
        <dsp:cNvPr id="0" name=""/>
        <dsp:cNvSpPr/>
      </dsp:nvSpPr>
      <dsp:spPr>
        <a:xfrm rot="16200000">
          <a:off x="-1938450" y="1939464"/>
          <a:ext cx="5295772" cy="1416843"/>
        </a:xfrm>
        <a:prstGeom prst="flowChartManualOperati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0" tIns="0" rIns="120650" bIns="0" numCol="1" spcCol="1270" anchor="t" anchorCtr="0">
          <a:noAutofit/>
        </a:bodyPr>
        <a:lstStyle/>
        <a:p>
          <a:pPr lvl="0" algn="l" defTabSz="844550">
            <a:lnSpc>
              <a:spcPct val="90000"/>
            </a:lnSpc>
            <a:spcBef>
              <a:spcPct val="0"/>
            </a:spcBef>
            <a:spcAft>
              <a:spcPct val="35000"/>
            </a:spcAft>
          </a:pPr>
          <a:r>
            <a:rPr lang="it-IT" sz="1900" b="1" kern="1200" dirty="0" smtClean="0"/>
            <a:t>Interazione</a:t>
          </a:r>
        </a:p>
        <a:p>
          <a:pPr lvl="0" algn="l" defTabSz="844550">
            <a:lnSpc>
              <a:spcPct val="90000"/>
            </a:lnSpc>
            <a:spcBef>
              <a:spcPct val="0"/>
            </a:spcBef>
            <a:spcAft>
              <a:spcPct val="35000"/>
            </a:spcAft>
          </a:pPr>
          <a:endParaRPr lang="it-IT" sz="1900" b="1" kern="1200" dirty="0"/>
        </a:p>
        <a:p>
          <a:pPr marL="114300" lvl="1" indent="-114300" algn="l" defTabSz="666750">
            <a:lnSpc>
              <a:spcPct val="90000"/>
            </a:lnSpc>
            <a:spcBef>
              <a:spcPct val="0"/>
            </a:spcBef>
            <a:spcAft>
              <a:spcPct val="15000"/>
            </a:spcAft>
            <a:buChar char="••"/>
          </a:pPr>
          <a:r>
            <a:rPr lang="it-IT" sz="1500" b="1" kern="1200" dirty="0" smtClean="0">
              <a:latin typeface="Corbel"/>
              <a:cs typeface="Corbel"/>
            </a:rPr>
            <a:t>Classe tradizionale</a:t>
          </a:r>
          <a:endParaRPr lang="it-IT" sz="1500" b="1" kern="1200" dirty="0">
            <a:latin typeface="Corbel"/>
            <a:cs typeface="Corbel"/>
          </a:endParaRPr>
        </a:p>
        <a:p>
          <a:pPr marL="114300" lvl="1" indent="-114300" algn="l" defTabSz="666750">
            <a:lnSpc>
              <a:spcPct val="90000"/>
            </a:lnSpc>
            <a:spcBef>
              <a:spcPct val="0"/>
            </a:spcBef>
            <a:spcAft>
              <a:spcPct val="15000"/>
            </a:spcAft>
            <a:buChar char="••"/>
          </a:pPr>
          <a:endParaRPr lang="it-IT" sz="1500" b="1" kern="1200" dirty="0">
            <a:latin typeface="Corbel"/>
            <a:cs typeface="Corbel"/>
          </a:endParaRPr>
        </a:p>
        <a:p>
          <a:pPr marL="114300" lvl="1" indent="-114300" algn="l" defTabSz="666750">
            <a:lnSpc>
              <a:spcPct val="90000"/>
            </a:lnSpc>
            <a:spcBef>
              <a:spcPct val="0"/>
            </a:spcBef>
            <a:spcAft>
              <a:spcPct val="15000"/>
            </a:spcAft>
            <a:buChar char="••"/>
          </a:pPr>
          <a:endParaRPr lang="it-IT" sz="1500" b="1" kern="1200" dirty="0">
            <a:latin typeface="Corbel"/>
            <a:cs typeface="Corbel"/>
          </a:endParaRPr>
        </a:p>
        <a:p>
          <a:pPr marL="114300" lvl="1" indent="-114300" algn="l" defTabSz="666750">
            <a:lnSpc>
              <a:spcPct val="90000"/>
            </a:lnSpc>
            <a:spcBef>
              <a:spcPct val="0"/>
            </a:spcBef>
            <a:spcAft>
              <a:spcPct val="15000"/>
            </a:spcAft>
            <a:buChar char="••"/>
          </a:pPr>
          <a:endParaRPr lang="it-IT" sz="1500" b="1" kern="1200" dirty="0">
            <a:latin typeface="Corbel"/>
            <a:cs typeface="Corbel"/>
          </a:endParaRPr>
        </a:p>
        <a:p>
          <a:pPr marL="114300" lvl="1" indent="-114300" algn="l" defTabSz="666750">
            <a:lnSpc>
              <a:spcPct val="90000"/>
            </a:lnSpc>
            <a:spcBef>
              <a:spcPct val="0"/>
            </a:spcBef>
            <a:spcAft>
              <a:spcPct val="15000"/>
            </a:spcAft>
            <a:buChar char="••"/>
          </a:pPr>
          <a:r>
            <a:rPr lang="it-IT" sz="1500" b="1" kern="1200" dirty="0" smtClean="0">
              <a:latin typeface="Corbel"/>
              <a:cs typeface="Corbel"/>
            </a:rPr>
            <a:t>___________</a:t>
          </a:r>
          <a:endParaRPr lang="it-IT" sz="1500" b="1" kern="1200" dirty="0">
            <a:latin typeface="Corbel"/>
            <a:cs typeface="Corbel"/>
          </a:endParaRPr>
        </a:p>
        <a:p>
          <a:pPr marL="114300" lvl="1" indent="-114300" algn="l" defTabSz="666750">
            <a:lnSpc>
              <a:spcPct val="90000"/>
            </a:lnSpc>
            <a:spcBef>
              <a:spcPct val="0"/>
            </a:spcBef>
            <a:spcAft>
              <a:spcPct val="15000"/>
            </a:spcAft>
            <a:buChar char="••"/>
          </a:pPr>
          <a:endParaRPr lang="it-IT" sz="1500" b="1" kern="1200" dirty="0">
            <a:latin typeface="Corbel"/>
            <a:cs typeface="Corbel"/>
          </a:endParaRPr>
        </a:p>
        <a:p>
          <a:pPr marL="114300" lvl="1" indent="-114300" algn="l" defTabSz="666750">
            <a:lnSpc>
              <a:spcPct val="90000"/>
            </a:lnSpc>
            <a:spcBef>
              <a:spcPct val="0"/>
            </a:spcBef>
            <a:spcAft>
              <a:spcPct val="15000"/>
            </a:spcAft>
            <a:buChar char="••"/>
          </a:pPr>
          <a:r>
            <a:rPr lang="it-IT" sz="1500" b="1" kern="1200" dirty="0" smtClean="0">
              <a:latin typeface="Corbel"/>
              <a:cs typeface="Corbel"/>
            </a:rPr>
            <a:t>Classe virtuale</a:t>
          </a:r>
          <a:endParaRPr lang="it-IT" sz="1500" b="1" kern="1200" dirty="0">
            <a:latin typeface="Corbel"/>
            <a:cs typeface="Corbel"/>
          </a:endParaRPr>
        </a:p>
      </dsp:txBody>
      <dsp:txXfrm rot="5400000">
        <a:off x="1014" y="1059154"/>
        <a:ext cx="1416843" cy="3177464"/>
      </dsp:txXfrm>
    </dsp:sp>
    <dsp:sp modelId="{4F2D4EF4-34CF-1A41-9CDB-1C8DB489ED4E}">
      <dsp:nvSpPr>
        <dsp:cNvPr id="0" name=""/>
        <dsp:cNvSpPr/>
      </dsp:nvSpPr>
      <dsp:spPr>
        <a:xfrm rot="16200000">
          <a:off x="-361439" y="1885560"/>
          <a:ext cx="5295772" cy="1524651"/>
        </a:xfrm>
        <a:prstGeom prst="flowChartManualOperati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0" tIns="0" rIns="66675" bIns="0" numCol="1" spcCol="1270" anchor="t" anchorCtr="0">
          <a:noAutofit/>
        </a:bodyPr>
        <a:lstStyle/>
        <a:p>
          <a:pPr lvl="0" algn="l" defTabSz="755650">
            <a:lnSpc>
              <a:spcPct val="90000"/>
            </a:lnSpc>
            <a:spcBef>
              <a:spcPct val="0"/>
            </a:spcBef>
            <a:spcAft>
              <a:spcPct val="35000"/>
            </a:spcAft>
          </a:pPr>
          <a:r>
            <a:rPr lang="it-IT" sz="1700" b="1" kern="1200" dirty="0" smtClean="0"/>
            <a:t>Studente   Docente</a:t>
          </a:r>
          <a:endParaRPr lang="it-IT" sz="1700" b="1" kern="1200" dirty="0"/>
        </a:p>
        <a:p>
          <a:pPr marL="114300" lvl="1" indent="-114300" algn="l" defTabSz="577850">
            <a:lnSpc>
              <a:spcPct val="90000"/>
            </a:lnSpc>
            <a:spcBef>
              <a:spcPct val="0"/>
            </a:spcBef>
            <a:spcAft>
              <a:spcPct val="15000"/>
            </a:spcAft>
            <a:buChar char="••"/>
          </a:pPr>
          <a:endParaRPr lang="it-IT" sz="1300" kern="1200" dirty="0"/>
        </a:p>
        <a:p>
          <a:pPr marL="57150" lvl="1" indent="-57150" algn="l" defTabSz="466725">
            <a:lnSpc>
              <a:spcPct val="90000"/>
            </a:lnSpc>
            <a:spcBef>
              <a:spcPct val="0"/>
            </a:spcBef>
            <a:spcAft>
              <a:spcPct val="15000"/>
            </a:spcAft>
            <a:buChar char="••"/>
          </a:pPr>
          <a:r>
            <a:rPr lang="it-IT" sz="1050" kern="1200" dirty="0" smtClean="0">
              <a:latin typeface="Corbel"/>
              <a:ea typeface="Times New Roman"/>
              <a:cs typeface="Corbel"/>
            </a:rPr>
            <a:t>Prevalentemente sincrona</a:t>
          </a:r>
          <a:endParaRPr lang="it-IT" sz="1050" kern="1200" dirty="0"/>
        </a:p>
        <a:p>
          <a:pPr marL="57150" lvl="1" indent="-57150" algn="l" defTabSz="466725">
            <a:lnSpc>
              <a:spcPct val="90000"/>
            </a:lnSpc>
            <a:spcBef>
              <a:spcPct val="0"/>
            </a:spcBef>
            <a:spcAft>
              <a:spcPct val="15000"/>
            </a:spcAft>
            <a:buChar char="••"/>
          </a:pPr>
          <a:r>
            <a:rPr lang="it-IT" sz="1050" kern="1200" dirty="0" smtClean="0"/>
            <a:t> Lezione frontale</a:t>
          </a:r>
          <a:endParaRPr lang="it-IT" sz="1050" kern="1200" dirty="0"/>
        </a:p>
        <a:p>
          <a:pPr marL="57150" lvl="1" indent="-57150" algn="l" defTabSz="466725">
            <a:lnSpc>
              <a:spcPct val="90000"/>
            </a:lnSpc>
            <a:spcBef>
              <a:spcPct val="0"/>
            </a:spcBef>
            <a:spcAft>
              <a:spcPct val="15000"/>
            </a:spcAft>
            <a:buChar char="••"/>
          </a:pPr>
          <a:endParaRPr lang="it-IT" sz="1050" kern="1200" dirty="0"/>
        </a:p>
        <a:p>
          <a:pPr marL="57150" lvl="1" indent="-57150" algn="l" defTabSz="466725">
            <a:lnSpc>
              <a:spcPct val="90000"/>
            </a:lnSpc>
            <a:spcBef>
              <a:spcPct val="0"/>
            </a:spcBef>
            <a:spcAft>
              <a:spcPct val="15000"/>
            </a:spcAft>
            <a:buChar char="••"/>
          </a:pPr>
          <a:endParaRPr lang="it-IT" sz="1050" kern="1200" dirty="0"/>
        </a:p>
        <a:p>
          <a:pPr marL="57150" lvl="1" indent="-57150" algn="l" defTabSz="466725">
            <a:lnSpc>
              <a:spcPct val="90000"/>
            </a:lnSpc>
            <a:spcBef>
              <a:spcPct val="0"/>
            </a:spcBef>
            <a:spcAft>
              <a:spcPct val="15000"/>
            </a:spcAft>
            <a:buChar char="••"/>
          </a:pPr>
          <a:endParaRPr lang="it-IT" sz="1050" kern="1200" dirty="0"/>
        </a:p>
        <a:p>
          <a:pPr marL="57150" lvl="1" indent="-57150" algn="l" defTabSz="466725">
            <a:lnSpc>
              <a:spcPct val="90000"/>
            </a:lnSpc>
            <a:spcBef>
              <a:spcPct val="0"/>
            </a:spcBef>
            <a:spcAft>
              <a:spcPct val="15000"/>
            </a:spcAft>
            <a:buChar char="••"/>
          </a:pPr>
          <a:endParaRPr lang="it-IT" sz="1050" kern="1200" dirty="0"/>
        </a:p>
        <a:p>
          <a:pPr marL="57150" lvl="1" indent="-57150" algn="l" defTabSz="466725">
            <a:lnSpc>
              <a:spcPct val="90000"/>
            </a:lnSpc>
            <a:spcBef>
              <a:spcPct val="0"/>
            </a:spcBef>
            <a:spcAft>
              <a:spcPct val="15000"/>
            </a:spcAft>
            <a:buChar char="••"/>
          </a:pPr>
          <a:r>
            <a:rPr lang="it-IT" sz="1050" kern="1200" dirty="0" smtClean="0"/>
            <a:t>___________________</a:t>
          </a:r>
          <a:endParaRPr lang="it-IT" sz="1050" kern="1200" dirty="0"/>
        </a:p>
        <a:p>
          <a:pPr marL="57150" lvl="1" indent="-57150" algn="l" defTabSz="466725">
            <a:lnSpc>
              <a:spcPct val="90000"/>
            </a:lnSpc>
            <a:spcBef>
              <a:spcPct val="0"/>
            </a:spcBef>
            <a:spcAft>
              <a:spcPct val="15000"/>
            </a:spcAft>
            <a:buChar char="••"/>
          </a:pPr>
          <a:endParaRPr lang="it-IT" sz="1050" kern="1200" dirty="0"/>
        </a:p>
        <a:p>
          <a:pPr marL="57150" lvl="1" indent="-57150" algn="l" defTabSz="466725">
            <a:lnSpc>
              <a:spcPct val="90000"/>
            </a:lnSpc>
            <a:spcBef>
              <a:spcPct val="0"/>
            </a:spcBef>
            <a:spcAft>
              <a:spcPct val="15000"/>
            </a:spcAft>
            <a:buChar char="••"/>
          </a:pPr>
          <a:r>
            <a:rPr lang="it-IT" sz="1050" kern="1200" dirty="0" smtClean="0"/>
            <a:t>Prevalentemente asincrona</a:t>
          </a:r>
        </a:p>
        <a:p>
          <a:pPr marL="57150" lvl="1" indent="-57150" algn="l" defTabSz="466725">
            <a:lnSpc>
              <a:spcPct val="90000"/>
            </a:lnSpc>
            <a:spcBef>
              <a:spcPct val="0"/>
            </a:spcBef>
            <a:spcAft>
              <a:spcPct val="15000"/>
            </a:spcAft>
            <a:buChar char="••"/>
          </a:pPr>
          <a:r>
            <a:rPr lang="it-IT" sz="1050" kern="1200" dirty="0" smtClean="0">
              <a:latin typeface="Corbel"/>
              <a:ea typeface="Times New Roman"/>
              <a:cs typeface="Corbel"/>
            </a:rPr>
            <a:t> Uso di risorse distribuite</a:t>
          </a:r>
          <a:endParaRPr lang="it-IT" sz="1050" kern="1200" dirty="0" smtClean="0"/>
        </a:p>
      </dsp:txBody>
      <dsp:txXfrm rot="5400000">
        <a:off x="1524121" y="1059154"/>
        <a:ext cx="1524651" cy="3177464"/>
      </dsp:txXfrm>
    </dsp:sp>
    <dsp:sp modelId="{B2E285E6-8C8D-B145-B272-2B51C1E1EBB7}">
      <dsp:nvSpPr>
        <dsp:cNvPr id="0" name=""/>
        <dsp:cNvSpPr/>
      </dsp:nvSpPr>
      <dsp:spPr>
        <a:xfrm rot="16200000">
          <a:off x="1215571" y="1939464"/>
          <a:ext cx="5295772" cy="1416843"/>
        </a:xfrm>
        <a:prstGeom prst="flowChartManualOperati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it-IT" sz="1600" b="1" kern="1200" dirty="0" smtClean="0"/>
            <a:t>Studente  Studente</a:t>
          </a:r>
        </a:p>
        <a:p>
          <a:pPr lvl="0" algn="l" defTabSz="711200">
            <a:lnSpc>
              <a:spcPct val="90000"/>
            </a:lnSpc>
            <a:spcBef>
              <a:spcPct val="0"/>
            </a:spcBef>
            <a:spcAft>
              <a:spcPct val="35000"/>
            </a:spcAft>
          </a:pPr>
          <a:endParaRPr lang="it-IT" sz="1050" kern="1200" dirty="0"/>
        </a:p>
        <a:p>
          <a:pPr marL="57150" lvl="1" indent="-57150" algn="l" defTabSz="466725">
            <a:lnSpc>
              <a:spcPct val="90000"/>
            </a:lnSpc>
            <a:spcBef>
              <a:spcPct val="0"/>
            </a:spcBef>
            <a:spcAft>
              <a:spcPct val="15000"/>
            </a:spcAft>
            <a:buChar char="••"/>
          </a:pPr>
          <a:r>
            <a:rPr lang="it-IT" sz="1050" kern="1200" dirty="0" smtClean="0"/>
            <a:t>Prevalentemente sincrona</a:t>
          </a:r>
          <a:endParaRPr lang="it-IT" sz="1050" kern="1200" dirty="0"/>
        </a:p>
        <a:p>
          <a:pPr marL="57150" lvl="1" indent="-57150" algn="l" defTabSz="466725">
            <a:lnSpc>
              <a:spcPct val="90000"/>
            </a:lnSpc>
            <a:spcBef>
              <a:spcPct val="0"/>
            </a:spcBef>
            <a:spcAft>
              <a:spcPct val="15000"/>
            </a:spcAft>
            <a:buChar char="••"/>
          </a:pPr>
          <a:r>
            <a:rPr lang="it-IT" sz="1050" kern="1200" dirty="0" smtClean="0"/>
            <a:t>Gruppo quasi sempre omogeneo</a:t>
          </a:r>
          <a:endParaRPr lang="it-IT" sz="1050" kern="1200" dirty="0"/>
        </a:p>
        <a:p>
          <a:pPr marL="57150" lvl="1" indent="-57150" algn="l" defTabSz="466725">
            <a:lnSpc>
              <a:spcPct val="90000"/>
            </a:lnSpc>
            <a:spcBef>
              <a:spcPct val="0"/>
            </a:spcBef>
            <a:spcAft>
              <a:spcPct val="15000"/>
            </a:spcAft>
            <a:buChar char="••"/>
          </a:pPr>
          <a:endParaRPr lang="it-IT" sz="1050" kern="1200" dirty="0"/>
        </a:p>
        <a:p>
          <a:pPr marL="57150" lvl="1" indent="-57150" algn="l" defTabSz="466725">
            <a:lnSpc>
              <a:spcPct val="90000"/>
            </a:lnSpc>
            <a:spcBef>
              <a:spcPct val="0"/>
            </a:spcBef>
            <a:spcAft>
              <a:spcPct val="15000"/>
            </a:spcAft>
            <a:buChar char="••"/>
          </a:pPr>
          <a:endParaRPr lang="it-IT" sz="1050" kern="1200" dirty="0"/>
        </a:p>
        <a:p>
          <a:pPr marL="57150" lvl="1" indent="-57150" algn="l" defTabSz="466725">
            <a:lnSpc>
              <a:spcPct val="90000"/>
            </a:lnSpc>
            <a:spcBef>
              <a:spcPct val="0"/>
            </a:spcBef>
            <a:spcAft>
              <a:spcPct val="15000"/>
            </a:spcAft>
            <a:buChar char="••"/>
          </a:pPr>
          <a:endParaRPr lang="it-IT" sz="1050" kern="1200" dirty="0"/>
        </a:p>
        <a:p>
          <a:pPr marL="57150" lvl="1" indent="-57150" algn="l" defTabSz="466725">
            <a:lnSpc>
              <a:spcPct val="90000"/>
            </a:lnSpc>
            <a:spcBef>
              <a:spcPct val="0"/>
            </a:spcBef>
            <a:spcAft>
              <a:spcPct val="15000"/>
            </a:spcAft>
            <a:buChar char="••"/>
          </a:pPr>
          <a:endParaRPr lang="it-IT" sz="1050" kern="1200" dirty="0"/>
        </a:p>
        <a:p>
          <a:pPr marL="57150" lvl="1" indent="-57150" algn="l" defTabSz="466725">
            <a:lnSpc>
              <a:spcPct val="90000"/>
            </a:lnSpc>
            <a:spcBef>
              <a:spcPct val="0"/>
            </a:spcBef>
            <a:spcAft>
              <a:spcPct val="15000"/>
            </a:spcAft>
            <a:buChar char="••"/>
          </a:pPr>
          <a:r>
            <a:rPr lang="it-IT" sz="1050" kern="1200" dirty="0" smtClean="0"/>
            <a:t>________________</a:t>
          </a:r>
          <a:endParaRPr lang="it-IT" sz="1050" kern="1200" dirty="0"/>
        </a:p>
        <a:p>
          <a:pPr marL="57150" lvl="1" indent="-57150" algn="l" defTabSz="466725">
            <a:lnSpc>
              <a:spcPct val="90000"/>
            </a:lnSpc>
            <a:spcBef>
              <a:spcPct val="0"/>
            </a:spcBef>
            <a:spcAft>
              <a:spcPct val="15000"/>
            </a:spcAft>
            <a:buChar char="••"/>
          </a:pPr>
          <a:r>
            <a:rPr lang="it-IT" sz="1050" kern="1200" dirty="0" smtClean="0"/>
            <a:t>Pr</a:t>
          </a:r>
          <a:r>
            <a:rPr lang="it-IT" sz="1050" kern="1200" dirty="0" smtClean="0">
              <a:latin typeface="Corbel"/>
              <a:ea typeface="Times New Roman"/>
              <a:cs typeface="Corbel"/>
            </a:rPr>
            <a:t>evalentemente asincrona</a:t>
          </a:r>
          <a:endParaRPr lang="it-IT" sz="1050" kern="1200" dirty="0"/>
        </a:p>
        <a:p>
          <a:pPr marL="57150" lvl="1" indent="-57150" algn="l" defTabSz="466725">
            <a:lnSpc>
              <a:spcPct val="90000"/>
            </a:lnSpc>
            <a:spcBef>
              <a:spcPct val="0"/>
            </a:spcBef>
            <a:spcAft>
              <a:spcPct val="15000"/>
            </a:spcAft>
            <a:buChar char="••"/>
          </a:pPr>
          <a:r>
            <a:rPr lang="it-IT" sz="1050" kern="1200" dirty="0" smtClean="0"/>
            <a:t>Gruppi in genere disomogenei</a:t>
          </a:r>
          <a:endParaRPr lang="it-IT" sz="1050" kern="1200" dirty="0" smtClean="0">
            <a:latin typeface="Corbel"/>
            <a:ea typeface="Times New Roman"/>
            <a:cs typeface="Corbel"/>
          </a:endParaRPr>
        </a:p>
      </dsp:txBody>
      <dsp:txXfrm rot="5400000">
        <a:off x="3155035" y="1059154"/>
        <a:ext cx="1416843" cy="3177464"/>
      </dsp:txXfrm>
    </dsp:sp>
    <dsp:sp modelId="{9309B66F-66F3-FB49-89E7-0CD68BC05744}">
      <dsp:nvSpPr>
        <dsp:cNvPr id="0" name=""/>
        <dsp:cNvSpPr/>
      </dsp:nvSpPr>
      <dsp:spPr>
        <a:xfrm rot="16200000">
          <a:off x="2738678" y="1939464"/>
          <a:ext cx="5295772" cy="1416843"/>
        </a:xfrm>
        <a:prstGeom prst="flowChartManualOperati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it-IT" sz="1600" b="1" kern="1200" dirty="0" smtClean="0"/>
            <a:t>Studente Risorse</a:t>
          </a:r>
        </a:p>
        <a:p>
          <a:pPr lvl="0" algn="l" defTabSz="711200">
            <a:lnSpc>
              <a:spcPct val="90000"/>
            </a:lnSpc>
            <a:spcBef>
              <a:spcPct val="0"/>
            </a:spcBef>
            <a:spcAft>
              <a:spcPct val="35000"/>
            </a:spcAft>
          </a:pPr>
          <a:endParaRPr lang="it-IT" sz="1000" kern="1200" dirty="0"/>
        </a:p>
        <a:p>
          <a:pPr marL="57150" lvl="1" indent="-57150" algn="l" defTabSz="444500">
            <a:lnSpc>
              <a:spcPct val="90000"/>
            </a:lnSpc>
            <a:spcBef>
              <a:spcPct val="0"/>
            </a:spcBef>
            <a:spcAft>
              <a:spcPct val="15000"/>
            </a:spcAft>
            <a:buChar char="••"/>
          </a:pPr>
          <a:r>
            <a:rPr lang="it-IT" sz="1000" kern="1200" dirty="0" smtClean="0">
              <a:latin typeface="Corbel"/>
              <a:ea typeface="Times New Roman"/>
              <a:cs typeface="Corbel"/>
            </a:rPr>
            <a:t>Risorse analogiche e quasi sempre “concluse” (libri, CD-ROM, ecc.)</a:t>
          </a:r>
          <a:endParaRPr lang="it-IT" sz="1000" kern="1200" dirty="0">
            <a:latin typeface="Corbel"/>
            <a:ea typeface="Times New Roman"/>
            <a:cs typeface="Corbel"/>
          </a:endParaRPr>
        </a:p>
        <a:p>
          <a:pPr marL="57150" lvl="1" indent="-57150" algn="l" defTabSz="444500">
            <a:lnSpc>
              <a:spcPct val="90000"/>
            </a:lnSpc>
            <a:spcBef>
              <a:spcPct val="0"/>
            </a:spcBef>
            <a:spcAft>
              <a:spcPct val="15000"/>
            </a:spcAft>
            <a:buChar char="••"/>
          </a:pPr>
          <a:endParaRPr lang="it-IT" sz="1000" kern="1200" dirty="0">
            <a:latin typeface="Corbel"/>
            <a:ea typeface="Times New Roman"/>
            <a:cs typeface="Corbel"/>
          </a:endParaRPr>
        </a:p>
        <a:p>
          <a:pPr marL="57150" lvl="1" indent="-57150" algn="l" defTabSz="444500">
            <a:lnSpc>
              <a:spcPct val="90000"/>
            </a:lnSpc>
            <a:spcBef>
              <a:spcPct val="0"/>
            </a:spcBef>
            <a:spcAft>
              <a:spcPct val="15000"/>
            </a:spcAft>
            <a:buChar char="••"/>
          </a:pPr>
          <a:r>
            <a:rPr lang="it-IT" sz="1000" kern="1200" dirty="0" smtClean="0">
              <a:latin typeface="Corbel"/>
              <a:ea typeface="Times New Roman"/>
              <a:cs typeface="Corbel"/>
            </a:rPr>
            <a:t>Accesso alle risorse legato ad aspetti logistici (orari, luoghi, ecc.)</a:t>
          </a:r>
          <a:endParaRPr lang="it-IT" sz="1000" kern="1200" dirty="0">
            <a:latin typeface="Corbel"/>
            <a:ea typeface="Times New Roman"/>
            <a:cs typeface="Corbel"/>
          </a:endParaRPr>
        </a:p>
        <a:p>
          <a:pPr marL="57150" lvl="1" indent="-57150" algn="l" defTabSz="466725">
            <a:lnSpc>
              <a:spcPct val="90000"/>
            </a:lnSpc>
            <a:spcBef>
              <a:spcPct val="0"/>
            </a:spcBef>
            <a:spcAft>
              <a:spcPct val="15000"/>
            </a:spcAft>
            <a:buChar char="••"/>
          </a:pPr>
          <a:r>
            <a:rPr lang="it-IT" sz="1050" kern="1200" dirty="0" smtClean="0">
              <a:latin typeface="Corbel"/>
              <a:ea typeface="Times New Roman"/>
              <a:cs typeface="Corbel"/>
            </a:rPr>
            <a:t>_________________</a:t>
          </a:r>
          <a:endParaRPr lang="it-IT" sz="1050" kern="1200" dirty="0">
            <a:latin typeface="Corbel"/>
            <a:ea typeface="Times New Roman"/>
            <a:cs typeface="Corbel"/>
          </a:endParaRPr>
        </a:p>
        <a:p>
          <a:pPr marL="57150" lvl="1" indent="-57150" algn="l" defTabSz="466725">
            <a:lnSpc>
              <a:spcPct val="90000"/>
            </a:lnSpc>
            <a:spcBef>
              <a:spcPct val="0"/>
            </a:spcBef>
            <a:spcAft>
              <a:spcPct val="15000"/>
            </a:spcAft>
            <a:buChar char="••"/>
          </a:pPr>
          <a:r>
            <a:rPr lang="it-IT" sz="1050" kern="1200" dirty="0" smtClean="0">
              <a:latin typeface="Corbel"/>
              <a:ea typeface="Times New Roman"/>
              <a:cs typeface="Corbel"/>
            </a:rPr>
            <a:t>Risorse prevalentemente digitali aperte” (pagine web, forum, siti, ecc.)</a:t>
          </a:r>
          <a:endParaRPr lang="it-IT" sz="1050" kern="1200" dirty="0">
            <a:latin typeface="Corbel"/>
            <a:ea typeface="Times New Roman"/>
            <a:cs typeface="Corbel"/>
          </a:endParaRPr>
        </a:p>
        <a:p>
          <a:pPr marL="57150" lvl="1" indent="-57150" algn="l" defTabSz="466725">
            <a:lnSpc>
              <a:spcPct val="90000"/>
            </a:lnSpc>
            <a:spcBef>
              <a:spcPct val="0"/>
            </a:spcBef>
            <a:spcAft>
              <a:spcPct val="15000"/>
            </a:spcAft>
            <a:buChar char="••"/>
          </a:pPr>
          <a:r>
            <a:rPr lang="it-IT" sz="1050" kern="1200" dirty="0" smtClean="0">
              <a:latin typeface="Corbel"/>
              <a:ea typeface="Times New Roman"/>
              <a:cs typeface="Corbel"/>
            </a:rPr>
            <a:t>Accesso alle risorse indipendente dallo spazio e dal tempo</a:t>
          </a:r>
          <a:endParaRPr lang="it-IT" sz="1050" kern="1200" dirty="0">
            <a:latin typeface="Corbel"/>
            <a:ea typeface="Times New Roman"/>
            <a:cs typeface="Corbel"/>
          </a:endParaRPr>
        </a:p>
        <a:p>
          <a:pPr marL="57150" lvl="1" indent="-57150" algn="l" defTabSz="466725">
            <a:lnSpc>
              <a:spcPct val="90000"/>
            </a:lnSpc>
            <a:spcBef>
              <a:spcPct val="0"/>
            </a:spcBef>
            <a:spcAft>
              <a:spcPct val="15000"/>
            </a:spcAft>
            <a:buChar char="••"/>
          </a:pPr>
          <a:endParaRPr lang="it-IT" sz="1050" kern="1200" dirty="0">
            <a:latin typeface="Corbel"/>
            <a:ea typeface="Times New Roman"/>
            <a:cs typeface="Corbel"/>
          </a:endParaRPr>
        </a:p>
      </dsp:txBody>
      <dsp:txXfrm rot="5400000">
        <a:off x="4678142" y="1059154"/>
        <a:ext cx="1416843" cy="317746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8C289-FF40-C64B-83EC-1729140F3E1C}">
      <dsp:nvSpPr>
        <dsp:cNvPr id="0" name=""/>
        <dsp:cNvSpPr/>
      </dsp:nvSpPr>
      <dsp:spPr>
        <a:xfrm>
          <a:off x="841462" y="1244"/>
          <a:ext cx="1986111" cy="794444"/>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it-IT" sz="2200" kern="1200" dirty="0" smtClean="0"/>
            <a:t>Persone e Ambiti</a:t>
          </a:r>
          <a:endParaRPr lang="it-IT" sz="2200" kern="1200" dirty="0"/>
        </a:p>
      </dsp:txBody>
      <dsp:txXfrm>
        <a:off x="1238684" y="1244"/>
        <a:ext cx="1191667" cy="794444"/>
      </dsp:txXfrm>
    </dsp:sp>
    <dsp:sp modelId="{4CA4D2BF-D4E3-3642-9B92-A74759E6C10C}">
      <dsp:nvSpPr>
        <dsp:cNvPr id="0" name=""/>
        <dsp:cNvSpPr/>
      </dsp:nvSpPr>
      <dsp:spPr>
        <a:xfrm>
          <a:off x="2569379" y="68771"/>
          <a:ext cx="1648472" cy="659388"/>
        </a:xfrm>
        <a:prstGeom prst="chevron">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it-IT" sz="1800" b="1" kern="1200" dirty="0" smtClean="0"/>
            <a:t>Sempre meno…</a:t>
          </a:r>
          <a:endParaRPr lang="it-IT" sz="1800" b="1" kern="1200" dirty="0"/>
        </a:p>
      </dsp:txBody>
      <dsp:txXfrm>
        <a:off x="2899073" y="68771"/>
        <a:ext cx="989084" cy="659388"/>
      </dsp:txXfrm>
    </dsp:sp>
    <dsp:sp modelId="{71091ECF-E554-B843-8116-6ACBD4FDE91A}">
      <dsp:nvSpPr>
        <dsp:cNvPr id="0" name=""/>
        <dsp:cNvSpPr/>
      </dsp:nvSpPr>
      <dsp:spPr>
        <a:xfrm>
          <a:off x="3987065" y="68771"/>
          <a:ext cx="1648472" cy="659388"/>
        </a:xfrm>
        <a:prstGeom prst="chevron">
          <a:avLst/>
        </a:prstGeom>
        <a:solidFill>
          <a:schemeClr val="accent4">
            <a:tint val="40000"/>
            <a:alpha val="90000"/>
            <a:hueOff val="-438412"/>
            <a:satOff val="2462"/>
            <a:lumOff val="156"/>
            <a:alphaOff val="0"/>
          </a:schemeClr>
        </a:solidFill>
        <a:ln w="9525" cap="flat" cmpd="sng" algn="ctr">
          <a:solidFill>
            <a:schemeClr val="accent4">
              <a:tint val="40000"/>
              <a:alpha val="90000"/>
              <a:hueOff val="-438412"/>
              <a:satOff val="2462"/>
              <a:lumOff val="15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it-IT" sz="1800" b="1" kern="1200" dirty="0" smtClean="0"/>
            <a:t>Sempre più…</a:t>
          </a:r>
          <a:endParaRPr lang="it-IT" sz="1800" b="1" kern="1200" dirty="0"/>
        </a:p>
      </dsp:txBody>
      <dsp:txXfrm>
        <a:off x="4316759" y="68771"/>
        <a:ext cx="989084" cy="659388"/>
      </dsp:txXfrm>
    </dsp:sp>
    <dsp:sp modelId="{DFDD873D-DE99-7E44-B22A-65815615558E}">
      <dsp:nvSpPr>
        <dsp:cNvPr id="0" name=""/>
        <dsp:cNvSpPr/>
      </dsp:nvSpPr>
      <dsp:spPr>
        <a:xfrm>
          <a:off x="841462" y="906910"/>
          <a:ext cx="1986111" cy="794444"/>
        </a:xfrm>
        <a:prstGeom prst="chevron">
          <a:avLst/>
        </a:prstGeom>
        <a:gradFill rotWithShape="0">
          <a:gsLst>
            <a:gs pos="0">
              <a:schemeClr val="accent4">
                <a:hueOff val="-1116193"/>
                <a:satOff val="6725"/>
                <a:lumOff val="539"/>
                <a:alphaOff val="0"/>
                <a:shade val="51000"/>
                <a:satMod val="130000"/>
              </a:schemeClr>
            </a:gs>
            <a:gs pos="80000">
              <a:schemeClr val="accent4">
                <a:hueOff val="-1116193"/>
                <a:satOff val="6725"/>
                <a:lumOff val="539"/>
                <a:alphaOff val="0"/>
                <a:shade val="93000"/>
                <a:satMod val="130000"/>
              </a:schemeClr>
            </a:gs>
            <a:gs pos="100000">
              <a:schemeClr val="accent4">
                <a:hueOff val="-1116193"/>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it-IT" sz="2200" kern="1200" dirty="0" smtClean="0"/>
            <a:t>Docente</a:t>
          </a:r>
          <a:endParaRPr lang="it-IT" sz="2200" kern="1200" dirty="0"/>
        </a:p>
      </dsp:txBody>
      <dsp:txXfrm>
        <a:off x="1238684" y="906910"/>
        <a:ext cx="1191667" cy="794444"/>
      </dsp:txXfrm>
    </dsp:sp>
    <dsp:sp modelId="{1734B06B-5A96-294E-9E33-235580997226}">
      <dsp:nvSpPr>
        <dsp:cNvPr id="0" name=""/>
        <dsp:cNvSpPr/>
      </dsp:nvSpPr>
      <dsp:spPr>
        <a:xfrm>
          <a:off x="2569379" y="974438"/>
          <a:ext cx="1648472" cy="659388"/>
        </a:xfrm>
        <a:prstGeom prst="chevron">
          <a:avLst/>
        </a:prstGeom>
        <a:solidFill>
          <a:schemeClr val="accent4">
            <a:tint val="40000"/>
            <a:alpha val="90000"/>
            <a:hueOff val="-876824"/>
            <a:satOff val="4924"/>
            <a:lumOff val="313"/>
            <a:alphaOff val="0"/>
          </a:schemeClr>
        </a:solidFill>
        <a:ln w="9525" cap="flat" cmpd="sng" algn="ctr">
          <a:solidFill>
            <a:schemeClr val="accent4">
              <a:tint val="40000"/>
              <a:alpha val="90000"/>
              <a:hueOff val="-876824"/>
              <a:satOff val="4924"/>
              <a:lumOff val="31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it-IT" sz="1500" kern="1200" dirty="0" smtClean="0"/>
            <a:t>Erogatore di conoscenze</a:t>
          </a:r>
          <a:endParaRPr lang="it-IT" sz="1500" kern="1200" dirty="0"/>
        </a:p>
      </dsp:txBody>
      <dsp:txXfrm>
        <a:off x="2899073" y="974438"/>
        <a:ext cx="989084" cy="659388"/>
      </dsp:txXfrm>
    </dsp:sp>
    <dsp:sp modelId="{9FC156CB-7449-EF48-9F80-C9C3166F070B}">
      <dsp:nvSpPr>
        <dsp:cNvPr id="0" name=""/>
        <dsp:cNvSpPr/>
      </dsp:nvSpPr>
      <dsp:spPr>
        <a:xfrm>
          <a:off x="3987065" y="974438"/>
          <a:ext cx="1648472" cy="659388"/>
        </a:xfrm>
        <a:prstGeom prst="chevron">
          <a:avLst/>
        </a:prstGeom>
        <a:solidFill>
          <a:schemeClr val="accent4">
            <a:tint val="40000"/>
            <a:alpha val="90000"/>
            <a:hueOff val="-1315235"/>
            <a:satOff val="7386"/>
            <a:lumOff val="469"/>
            <a:alphaOff val="0"/>
          </a:schemeClr>
        </a:solidFill>
        <a:ln w="9525" cap="flat" cmpd="sng" algn="ctr">
          <a:solidFill>
            <a:schemeClr val="accent4">
              <a:tint val="40000"/>
              <a:alpha val="90000"/>
              <a:hueOff val="-1315235"/>
              <a:satOff val="7386"/>
              <a:lumOff val="46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it-IT" sz="1500" kern="1200" dirty="0" smtClean="0"/>
            <a:t>Facilitatore</a:t>
          </a:r>
          <a:endParaRPr lang="it-IT" sz="1500" kern="1200" dirty="0"/>
        </a:p>
      </dsp:txBody>
      <dsp:txXfrm>
        <a:off x="4316759" y="974438"/>
        <a:ext cx="989084" cy="659388"/>
      </dsp:txXfrm>
    </dsp:sp>
    <dsp:sp modelId="{FEE1B659-1093-834B-89D0-48B8505F9FA9}">
      <dsp:nvSpPr>
        <dsp:cNvPr id="0" name=""/>
        <dsp:cNvSpPr/>
      </dsp:nvSpPr>
      <dsp:spPr>
        <a:xfrm>
          <a:off x="841462" y="1812577"/>
          <a:ext cx="1986111" cy="794444"/>
        </a:xfrm>
        <a:prstGeom prst="chevron">
          <a:avLst/>
        </a:prstGeom>
        <a:gradFill rotWithShape="0">
          <a:gsLst>
            <a:gs pos="0">
              <a:schemeClr val="accent4">
                <a:hueOff val="-2232386"/>
                <a:satOff val="13449"/>
                <a:lumOff val="1078"/>
                <a:alphaOff val="0"/>
                <a:shade val="51000"/>
                <a:satMod val="130000"/>
              </a:schemeClr>
            </a:gs>
            <a:gs pos="80000">
              <a:schemeClr val="accent4">
                <a:hueOff val="-2232386"/>
                <a:satOff val="13449"/>
                <a:lumOff val="1078"/>
                <a:alphaOff val="0"/>
                <a:shade val="93000"/>
                <a:satMod val="130000"/>
              </a:schemeClr>
            </a:gs>
            <a:gs pos="100000">
              <a:schemeClr val="accent4">
                <a:hueOff val="-2232386"/>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it-IT" sz="2200" kern="1200" dirty="0" smtClean="0"/>
            <a:t>Studente</a:t>
          </a:r>
          <a:endParaRPr lang="it-IT" sz="2200" kern="1200" dirty="0"/>
        </a:p>
      </dsp:txBody>
      <dsp:txXfrm>
        <a:off x="1238684" y="1812577"/>
        <a:ext cx="1191667" cy="794444"/>
      </dsp:txXfrm>
    </dsp:sp>
    <dsp:sp modelId="{FA587C77-4AB9-9640-90D4-1A19E874B7E2}">
      <dsp:nvSpPr>
        <dsp:cNvPr id="0" name=""/>
        <dsp:cNvSpPr/>
      </dsp:nvSpPr>
      <dsp:spPr>
        <a:xfrm>
          <a:off x="2569379" y="1880105"/>
          <a:ext cx="1648472" cy="659388"/>
        </a:xfrm>
        <a:prstGeom prst="chevron">
          <a:avLst/>
        </a:prstGeom>
        <a:solidFill>
          <a:schemeClr val="accent4">
            <a:tint val="40000"/>
            <a:alpha val="90000"/>
            <a:hueOff val="-1753647"/>
            <a:satOff val="9848"/>
            <a:lumOff val="626"/>
            <a:alphaOff val="0"/>
          </a:schemeClr>
        </a:solidFill>
        <a:ln w="9525" cap="flat" cmpd="sng" algn="ctr">
          <a:solidFill>
            <a:schemeClr val="accent4">
              <a:tint val="40000"/>
              <a:alpha val="90000"/>
              <a:hueOff val="-1753647"/>
              <a:satOff val="9848"/>
              <a:lumOff val="62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it-IT" sz="1500" kern="1200" dirty="0" smtClean="0"/>
            <a:t>Limitato nell’accesso alle risorse</a:t>
          </a:r>
          <a:endParaRPr lang="it-IT" sz="1500" kern="1200" dirty="0"/>
        </a:p>
      </dsp:txBody>
      <dsp:txXfrm>
        <a:off x="2899073" y="1880105"/>
        <a:ext cx="989084" cy="659388"/>
      </dsp:txXfrm>
    </dsp:sp>
    <dsp:sp modelId="{B053B5E5-4287-2D49-97DA-5287749228EC}">
      <dsp:nvSpPr>
        <dsp:cNvPr id="0" name=""/>
        <dsp:cNvSpPr/>
      </dsp:nvSpPr>
      <dsp:spPr>
        <a:xfrm>
          <a:off x="3987065" y="1880105"/>
          <a:ext cx="1648472" cy="659388"/>
        </a:xfrm>
        <a:prstGeom prst="chevron">
          <a:avLst/>
        </a:prstGeom>
        <a:solidFill>
          <a:schemeClr val="accent4">
            <a:tint val="40000"/>
            <a:alpha val="90000"/>
            <a:hueOff val="-2192059"/>
            <a:satOff val="12309"/>
            <a:lumOff val="782"/>
            <a:alphaOff val="0"/>
          </a:schemeClr>
        </a:solidFill>
        <a:ln w="9525" cap="flat" cmpd="sng" algn="ctr">
          <a:solidFill>
            <a:schemeClr val="accent4">
              <a:tint val="40000"/>
              <a:alpha val="90000"/>
              <a:hueOff val="-2192059"/>
              <a:satOff val="12309"/>
              <a:lumOff val="782"/>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it-IT" sz="1500" kern="1200" dirty="0" smtClean="0"/>
            <a:t>Agevolato nell’accesso alle risorse</a:t>
          </a:r>
          <a:endParaRPr lang="it-IT" sz="1500" kern="1200" dirty="0"/>
        </a:p>
      </dsp:txBody>
      <dsp:txXfrm>
        <a:off x="4316759" y="1880105"/>
        <a:ext cx="989084" cy="659388"/>
      </dsp:txXfrm>
    </dsp:sp>
    <dsp:sp modelId="{83CA1591-00E8-8C4C-8B2F-27F40A02C256}">
      <dsp:nvSpPr>
        <dsp:cNvPr id="0" name=""/>
        <dsp:cNvSpPr/>
      </dsp:nvSpPr>
      <dsp:spPr>
        <a:xfrm>
          <a:off x="841462" y="2718244"/>
          <a:ext cx="1986111" cy="794444"/>
        </a:xfrm>
        <a:prstGeom prst="chevron">
          <a:avLst/>
        </a:prstGeom>
        <a:gradFill rotWithShape="0">
          <a:gsLst>
            <a:gs pos="0">
              <a:schemeClr val="accent4">
                <a:hueOff val="-3348579"/>
                <a:satOff val="20174"/>
                <a:lumOff val="1617"/>
                <a:alphaOff val="0"/>
                <a:shade val="51000"/>
                <a:satMod val="130000"/>
              </a:schemeClr>
            </a:gs>
            <a:gs pos="80000">
              <a:schemeClr val="accent4">
                <a:hueOff val="-3348579"/>
                <a:satOff val="20174"/>
                <a:lumOff val="1617"/>
                <a:alphaOff val="0"/>
                <a:shade val="93000"/>
                <a:satMod val="130000"/>
              </a:schemeClr>
            </a:gs>
            <a:gs pos="100000">
              <a:schemeClr val="accent4">
                <a:hueOff val="-3348579"/>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it-IT" sz="2200" kern="1200" dirty="0" smtClean="0"/>
            <a:t>Contenuti</a:t>
          </a:r>
          <a:endParaRPr lang="it-IT" sz="2200" kern="1200" dirty="0"/>
        </a:p>
      </dsp:txBody>
      <dsp:txXfrm>
        <a:off x="1238684" y="2718244"/>
        <a:ext cx="1191667" cy="794444"/>
      </dsp:txXfrm>
    </dsp:sp>
    <dsp:sp modelId="{48B07798-C77E-044E-A35B-5974844D0645}">
      <dsp:nvSpPr>
        <dsp:cNvPr id="0" name=""/>
        <dsp:cNvSpPr/>
      </dsp:nvSpPr>
      <dsp:spPr>
        <a:xfrm>
          <a:off x="2569379" y="2785772"/>
          <a:ext cx="1648472" cy="659388"/>
        </a:xfrm>
        <a:prstGeom prst="chevron">
          <a:avLst/>
        </a:prstGeom>
        <a:solidFill>
          <a:schemeClr val="accent4">
            <a:tint val="40000"/>
            <a:alpha val="90000"/>
            <a:hueOff val="-2630471"/>
            <a:satOff val="14771"/>
            <a:lumOff val="939"/>
            <a:alphaOff val="0"/>
          </a:schemeClr>
        </a:solidFill>
        <a:ln w="9525" cap="flat" cmpd="sng" algn="ctr">
          <a:solidFill>
            <a:schemeClr val="accent4">
              <a:tint val="40000"/>
              <a:alpha val="90000"/>
              <a:hueOff val="-2630471"/>
              <a:satOff val="14771"/>
              <a:lumOff val="93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it-IT" sz="1500" kern="1200" dirty="0" err="1" smtClean="0"/>
            <a:t>Pre</a:t>
          </a:r>
          <a:r>
            <a:rPr lang="it-IT" sz="1500" kern="1200" dirty="0" smtClean="0"/>
            <a:t>-organizzati</a:t>
          </a:r>
          <a:endParaRPr lang="it-IT" sz="1500" kern="1200" dirty="0"/>
        </a:p>
      </dsp:txBody>
      <dsp:txXfrm>
        <a:off x="2899073" y="2785772"/>
        <a:ext cx="989084" cy="659388"/>
      </dsp:txXfrm>
    </dsp:sp>
    <dsp:sp modelId="{E9F21645-2688-C14F-953E-98737117B14E}">
      <dsp:nvSpPr>
        <dsp:cNvPr id="0" name=""/>
        <dsp:cNvSpPr/>
      </dsp:nvSpPr>
      <dsp:spPr>
        <a:xfrm>
          <a:off x="3987065" y="2785772"/>
          <a:ext cx="1648472" cy="659388"/>
        </a:xfrm>
        <a:prstGeom prst="chevron">
          <a:avLst/>
        </a:prstGeom>
        <a:solidFill>
          <a:schemeClr val="accent4">
            <a:tint val="40000"/>
            <a:alpha val="90000"/>
            <a:hueOff val="-3068882"/>
            <a:satOff val="17233"/>
            <a:lumOff val="1095"/>
            <a:alphaOff val="0"/>
          </a:schemeClr>
        </a:solidFill>
        <a:ln w="9525" cap="flat" cmpd="sng" algn="ctr">
          <a:solidFill>
            <a:schemeClr val="accent4">
              <a:tint val="40000"/>
              <a:alpha val="90000"/>
              <a:hueOff val="-3068882"/>
              <a:satOff val="17233"/>
              <a:lumOff val="109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it-IT" sz="1500" kern="1200" dirty="0" smtClean="0"/>
            <a:t>Co-costruiti</a:t>
          </a:r>
          <a:endParaRPr lang="it-IT" sz="1500" kern="1200" dirty="0"/>
        </a:p>
      </dsp:txBody>
      <dsp:txXfrm>
        <a:off x="4316759" y="2785772"/>
        <a:ext cx="989084" cy="659388"/>
      </dsp:txXfrm>
    </dsp:sp>
    <dsp:sp modelId="{EAFC6E08-E57D-A54F-84AC-F762BD184E9C}">
      <dsp:nvSpPr>
        <dsp:cNvPr id="0" name=""/>
        <dsp:cNvSpPr/>
      </dsp:nvSpPr>
      <dsp:spPr>
        <a:xfrm>
          <a:off x="841462" y="3623911"/>
          <a:ext cx="1986111" cy="794444"/>
        </a:xfrm>
        <a:prstGeom prst="chevron">
          <a:avLst/>
        </a:prstGeom>
        <a:gradFill rotWithShape="0">
          <a:gsLst>
            <a:gs pos="0">
              <a:schemeClr val="accent4">
                <a:hueOff val="-4464771"/>
                <a:satOff val="26899"/>
                <a:lumOff val="2156"/>
                <a:alphaOff val="0"/>
                <a:shade val="51000"/>
                <a:satMod val="130000"/>
              </a:schemeClr>
            </a:gs>
            <a:gs pos="80000">
              <a:schemeClr val="accent4">
                <a:hueOff val="-4464771"/>
                <a:satOff val="26899"/>
                <a:lumOff val="2156"/>
                <a:alphaOff val="0"/>
                <a:shade val="93000"/>
                <a:satMod val="130000"/>
              </a:schemeClr>
            </a:gs>
            <a:gs pos="100000">
              <a:schemeClr val="accent4">
                <a:hueOff val="-4464771"/>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it-IT" sz="2200" kern="1200" dirty="0" smtClean="0"/>
            <a:t>Contesto</a:t>
          </a:r>
          <a:endParaRPr lang="it-IT" sz="2200" kern="1200" dirty="0"/>
        </a:p>
      </dsp:txBody>
      <dsp:txXfrm>
        <a:off x="1238684" y="3623911"/>
        <a:ext cx="1191667" cy="794444"/>
      </dsp:txXfrm>
    </dsp:sp>
    <dsp:sp modelId="{940218EA-A9FD-E948-8B03-98F56705D9B4}">
      <dsp:nvSpPr>
        <dsp:cNvPr id="0" name=""/>
        <dsp:cNvSpPr/>
      </dsp:nvSpPr>
      <dsp:spPr>
        <a:xfrm>
          <a:off x="2569379" y="3691439"/>
          <a:ext cx="1648472" cy="659388"/>
        </a:xfrm>
        <a:prstGeom prst="chevron">
          <a:avLst/>
        </a:prstGeom>
        <a:solidFill>
          <a:schemeClr val="accent4">
            <a:tint val="40000"/>
            <a:alpha val="90000"/>
            <a:hueOff val="-3507294"/>
            <a:satOff val="19695"/>
            <a:lumOff val="1252"/>
            <a:alphaOff val="0"/>
          </a:schemeClr>
        </a:solidFill>
        <a:ln w="9525" cap="flat" cmpd="sng" algn="ctr">
          <a:solidFill>
            <a:schemeClr val="accent4">
              <a:tint val="40000"/>
              <a:alpha val="90000"/>
              <a:hueOff val="-3507294"/>
              <a:satOff val="19695"/>
              <a:lumOff val="1252"/>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it-IT" sz="1500" kern="1200" dirty="0" smtClean="0"/>
            <a:t>Basato su un supporto limitato</a:t>
          </a:r>
          <a:endParaRPr lang="it-IT" sz="1500" kern="1200" dirty="0"/>
        </a:p>
      </dsp:txBody>
      <dsp:txXfrm>
        <a:off x="2899073" y="3691439"/>
        <a:ext cx="989084" cy="659388"/>
      </dsp:txXfrm>
    </dsp:sp>
    <dsp:sp modelId="{FB184D76-5732-F641-8DE1-92CB3E8F3FDB}">
      <dsp:nvSpPr>
        <dsp:cNvPr id="0" name=""/>
        <dsp:cNvSpPr/>
      </dsp:nvSpPr>
      <dsp:spPr>
        <a:xfrm>
          <a:off x="3987065" y="3691439"/>
          <a:ext cx="1648472" cy="659388"/>
        </a:xfrm>
        <a:prstGeom prst="chevron">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it-IT" sz="1500" kern="1200" dirty="0" smtClean="0"/>
            <a:t>Basato su un supporto estensivo</a:t>
          </a:r>
          <a:endParaRPr lang="it-IT" sz="1500" kern="1200" dirty="0"/>
        </a:p>
      </dsp:txBody>
      <dsp:txXfrm>
        <a:off x="4316759" y="3691439"/>
        <a:ext cx="989084" cy="65938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72FE7-A808-0B4E-8C72-4C9DB31A4FD1}">
      <dsp:nvSpPr>
        <dsp:cNvPr id="0" name=""/>
        <dsp:cNvSpPr/>
      </dsp:nvSpPr>
      <dsp:spPr>
        <a:xfrm>
          <a:off x="1465225" y="535040"/>
          <a:ext cx="3578118" cy="3578118"/>
        </a:xfrm>
        <a:prstGeom prst="blockArc">
          <a:avLst>
            <a:gd name="adj1" fmla="val 10800000"/>
            <a:gd name="adj2" fmla="val 16200000"/>
            <a:gd name="adj3" fmla="val 4638"/>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8913CEE-FDFE-214F-83A3-B96AB4210359}">
      <dsp:nvSpPr>
        <dsp:cNvPr id="0" name=""/>
        <dsp:cNvSpPr/>
      </dsp:nvSpPr>
      <dsp:spPr>
        <a:xfrm>
          <a:off x="1465225" y="535040"/>
          <a:ext cx="3578118" cy="3578118"/>
        </a:xfrm>
        <a:prstGeom prst="blockArc">
          <a:avLst>
            <a:gd name="adj1" fmla="val 5400000"/>
            <a:gd name="adj2" fmla="val 10800000"/>
            <a:gd name="adj3" fmla="val 4638"/>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4E08D5D-297B-AB4D-B743-987372E41BE0}">
      <dsp:nvSpPr>
        <dsp:cNvPr id="0" name=""/>
        <dsp:cNvSpPr/>
      </dsp:nvSpPr>
      <dsp:spPr>
        <a:xfrm>
          <a:off x="1465225" y="535040"/>
          <a:ext cx="3578118" cy="3578118"/>
        </a:xfrm>
        <a:prstGeom prst="blockArc">
          <a:avLst>
            <a:gd name="adj1" fmla="val 0"/>
            <a:gd name="adj2" fmla="val 5400000"/>
            <a:gd name="adj3" fmla="val 4638"/>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26A0942-79CB-F540-81FC-F2DF9029F4CB}">
      <dsp:nvSpPr>
        <dsp:cNvPr id="0" name=""/>
        <dsp:cNvSpPr/>
      </dsp:nvSpPr>
      <dsp:spPr>
        <a:xfrm>
          <a:off x="1465225" y="535040"/>
          <a:ext cx="3578118" cy="3578118"/>
        </a:xfrm>
        <a:prstGeom prst="blockArc">
          <a:avLst>
            <a:gd name="adj1" fmla="val 16200000"/>
            <a:gd name="adj2" fmla="val 0"/>
            <a:gd name="adj3" fmla="val 4638"/>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A1010D9-81DD-B54D-AC00-CF23E22144A5}">
      <dsp:nvSpPr>
        <dsp:cNvPr id="0" name=""/>
        <dsp:cNvSpPr/>
      </dsp:nvSpPr>
      <dsp:spPr>
        <a:xfrm>
          <a:off x="2431179" y="1500994"/>
          <a:ext cx="1646210" cy="164621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it-IT" sz="2300" kern="1200" dirty="0" smtClean="0"/>
            <a:t>Difficoltà</a:t>
          </a:r>
          <a:endParaRPr lang="it-IT" sz="2300" kern="1200" dirty="0"/>
        </a:p>
      </dsp:txBody>
      <dsp:txXfrm>
        <a:off x="2672261" y="1742076"/>
        <a:ext cx="1164046" cy="1164046"/>
      </dsp:txXfrm>
    </dsp:sp>
    <dsp:sp modelId="{9FFC7066-55BA-A44E-BFA2-91786F90B7A1}">
      <dsp:nvSpPr>
        <dsp:cNvPr id="0" name=""/>
        <dsp:cNvSpPr/>
      </dsp:nvSpPr>
      <dsp:spPr>
        <a:xfrm>
          <a:off x="2678110" y="351"/>
          <a:ext cx="1152347" cy="115234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it-IT" sz="800" kern="1200" smtClean="0"/>
            <a:t>1. </a:t>
          </a:r>
          <a:r>
            <a:rPr kumimoji="0" lang="it-IT" sz="800" b="1" i="0" u="none" strike="noStrike" kern="1200" cap="none" normalizeH="0" baseline="0" smtClean="0">
              <a:ln/>
              <a:effectLst/>
              <a:latin typeface="Corbel"/>
              <a:ea typeface="Times New Roman" pitchFamily="18" charset="0"/>
              <a:cs typeface="Corbel"/>
            </a:rPr>
            <a:t>Pensare che si debba essere esperti nell’uso di tecnologie</a:t>
          </a:r>
          <a:r>
            <a:rPr lang="it-IT" sz="800" b="1" kern="1200" smtClean="0"/>
            <a:t> </a:t>
          </a:r>
          <a:endParaRPr lang="it-IT" sz="800" b="1" kern="1200" dirty="0"/>
        </a:p>
      </dsp:txBody>
      <dsp:txXfrm>
        <a:off x="2846867" y="169108"/>
        <a:ext cx="814833" cy="814833"/>
      </dsp:txXfrm>
    </dsp:sp>
    <dsp:sp modelId="{BDFE0BFE-754C-2B4C-9C1D-D36A73B48969}">
      <dsp:nvSpPr>
        <dsp:cNvPr id="0" name=""/>
        <dsp:cNvSpPr/>
      </dsp:nvSpPr>
      <dsp:spPr>
        <a:xfrm>
          <a:off x="4425685" y="1747925"/>
          <a:ext cx="1152347" cy="115234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smtClean="0"/>
            <a:t>2. </a:t>
          </a:r>
          <a:r>
            <a:rPr kumimoji="0" lang="it-IT" sz="800" b="1" i="0" u="none" strike="noStrike" kern="1200" cap="none" normalizeH="0" baseline="0" smtClean="0">
              <a:ln/>
              <a:effectLst/>
              <a:latin typeface="Corbel"/>
              <a:ea typeface="Times New Roman" pitchFamily="18" charset="0"/>
              <a:cs typeface="Corbel"/>
            </a:rPr>
            <a:t>Temere che la verifica sugli apprendimenti sia difficoltosa per il docente e/o facilmente falsificabile</a:t>
          </a:r>
          <a:endParaRPr lang="it-IT" sz="800" b="1" kern="1200" dirty="0"/>
        </a:p>
      </dsp:txBody>
      <dsp:txXfrm>
        <a:off x="4594442" y="1916682"/>
        <a:ext cx="814833" cy="814833"/>
      </dsp:txXfrm>
    </dsp:sp>
    <dsp:sp modelId="{6113B448-9036-A84C-8BC3-F75D2E27E557}">
      <dsp:nvSpPr>
        <dsp:cNvPr id="0" name=""/>
        <dsp:cNvSpPr/>
      </dsp:nvSpPr>
      <dsp:spPr>
        <a:xfrm>
          <a:off x="2678110" y="3495500"/>
          <a:ext cx="1152347" cy="1152347"/>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it-IT" sz="800" b="1" kern="1200" smtClean="0">
              <a:latin typeface="Corbel"/>
              <a:cs typeface="Corbel"/>
            </a:rPr>
            <a:t>3. </a:t>
          </a:r>
          <a:r>
            <a:rPr kumimoji="0" lang="it-IT" sz="800" b="1" i="0" u="none" strike="noStrike" kern="1200" cap="none" normalizeH="0" baseline="0" smtClean="0">
              <a:ln/>
              <a:effectLst/>
              <a:latin typeface="Corbel"/>
              <a:ea typeface="Times New Roman" pitchFamily="18" charset="0"/>
              <a:cs typeface="Corbel"/>
            </a:rPr>
            <a:t>Ritenere che in rete si lavori poco e che la quantità di studio sia minore</a:t>
          </a:r>
          <a:r>
            <a:rPr lang="it-IT" sz="800" b="1" kern="1200" smtClean="0">
              <a:latin typeface="Corbel"/>
              <a:cs typeface="Corbel"/>
            </a:rPr>
            <a:t> </a:t>
          </a:r>
          <a:endParaRPr lang="it-IT" sz="800" b="1" kern="1200" dirty="0">
            <a:latin typeface="Corbel"/>
            <a:cs typeface="Corbel"/>
          </a:endParaRPr>
        </a:p>
      </dsp:txBody>
      <dsp:txXfrm>
        <a:off x="2846867" y="3664257"/>
        <a:ext cx="814833" cy="814833"/>
      </dsp:txXfrm>
    </dsp:sp>
    <dsp:sp modelId="{864C6FDB-590D-B04F-890D-C864E8437101}">
      <dsp:nvSpPr>
        <dsp:cNvPr id="0" name=""/>
        <dsp:cNvSpPr/>
      </dsp:nvSpPr>
      <dsp:spPr>
        <a:xfrm>
          <a:off x="930536" y="1747925"/>
          <a:ext cx="1152347" cy="1152347"/>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it-IT" sz="800" kern="1200" smtClean="0">
              <a:latin typeface="Corbel"/>
              <a:cs typeface="Corbel"/>
            </a:rPr>
            <a:t>4. </a:t>
          </a:r>
          <a:r>
            <a:rPr kumimoji="0" lang="it-IT" sz="800" b="1" i="0" u="none" strike="noStrike" kern="1200" cap="none" normalizeH="0" baseline="0" smtClean="0">
              <a:ln/>
              <a:effectLst/>
              <a:latin typeface="Corbel"/>
              <a:ea typeface="Times New Roman" pitchFamily="18" charset="0"/>
              <a:cs typeface="Corbel"/>
            </a:rPr>
            <a:t>Pensare che l’interazione sia fredda e impersonale</a:t>
          </a:r>
          <a:endParaRPr lang="it-IT" sz="800" b="1" kern="1200" dirty="0">
            <a:latin typeface="Corbel"/>
            <a:cs typeface="Corbel"/>
          </a:endParaRPr>
        </a:p>
      </dsp:txBody>
      <dsp:txXfrm>
        <a:off x="1099293" y="1916682"/>
        <a:ext cx="814833" cy="81483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41846-7D31-8F44-B508-924630AAFDAB}">
      <dsp:nvSpPr>
        <dsp:cNvPr id="0" name=""/>
        <dsp:cNvSpPr/>
      </dsp:nvSpPr>
      <dsp:spPr>
        <a:xfrm>
          <a:off x="1531" y="0"/>
          <a:ext cx="1502335" cy="4766687"/>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smtClean="0"/>
            <a:t>Soggetti</a:t>
          </a:r>
          <a:endParaRPr lang="it-IT" sz="1900" kern="1200" dirty="0"/>
        </a:p>
      </dsp:txBody>
      <dsp:txXfrm>
        <a:off x="1531" y="0"/>
        <a:ext cx="1502335" cy="1430006"/>
      </dsp:txXfrm>
    </dsp:sp>
    <dsp:sp modelId="{E2AB3785-CF90-A749-92D3-60BAF028A953}">
      <dsp:nvSpPr>
        <dsp:cNvPr id="0" name=""/>
        <dsp:cNvSpPr/>
      </dsp:nvSpPr>
      <dsp:spPr>
        <a:xfrm>
          <a:off x="151764" y="1430413"/>
          <a:ext cx="1201868" cy="9364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it-IT" sz="600" kern="1200" dirty="0" smtClean="0"/>
            <a:t>Tutti gli attori</a:t>
          </a:r>
          <a:endParaRPr lang="it-IT" sz="600" kern="1200" dirty="0"/>
        </a:p>
      </dsp:txBody>
      <dsp:txXfrm>
        <a:off x="179192" y="1457841"/>
        <a:ext cx="1147012" cy="881607"/>
      </dsp:txXfrm>
    </dsp:sp>
    <dsp:sp modelId="{962FFAEC-4725-3E42-917F-1E1856FE49C5}">
      <dsp:nvSpPr>
        <dsp:cNvPr id="0" name=""/>
        <dsp:cNvSpPr/>
      </dsp:nvSpPr>
      <dsp:spPr>
        <a:xfrm>
          <a:off x="151764" y="2510947"/>
          <a:ext cx="1201868" cy="9364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it-IT" sz="600" kern="1200" dirty="0" smtClean="0"/>
            <a:t>Tutor, docente, moderatore</a:t>
          </a:r>
          <a:endParaRPr lang="it-IT" sz="600" kern="1200" dirty="0"/>
        </a:p>
      </dsp:txBody>
      <dsp:txXfrm>
        <a:off x="179192" y="2538375"/>
        <a:ext cx="1147012" cy="881607"/>
      </dsp:txXfrm>
    </dsp:sp>
    <dsp:sp modelId="{54E912B3-0403-B144-873F-DB1768669BE5}">
      <dsp:nvSpPr>
        <dsp:cNvPr id="0" name=""/>
        <dsp:cNvSpPr/>
      </dsp:nvSpPr>
      <dsp:spPr>
        <a:xfrm>
          <a:off x="151764" y="3591482"/>
          <a:ext cx="1201868" cy="9364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it-IT" sz="600" kern="1200" smtClean="0"/>
            <a:t>Studente</a:t>
          </a:r>
          <a:endParaRPr lang="it-IT" sz="600" kern="1200" dirty="0">
            <a:latin typeface="Corbel"/>
            <a:ea typeface="Times New Roman"/>
            <a:cs typeface="Corbel"/>
          </a:endParaRPr>
        </a:p>
      </dsp:txBody>
      <dsp:txXfrm>
        <a:off x="179192" y="3618910"/>
        <a:ext cx="1147012" cy="881607"/>
      </dsp:txXfrm>
    </dsp:sp>
    <dsp:sp modelId="{232164DD-878A-1845-843E-7C61F9183FA6}">
      <dsp:nvSpPr>
        <dsp:cNvPr id="0" name=""/>
        <dsp:cNvSpPr/>
      </dsp:nvSpPr>
      <dsp:spPr>
        <a:xfrm>
          <a:off x="1616541" y="0"/>
          <a:ext cx="1502335" cy="4766687"/>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smtClean="0"/>
            <a:t>Azioni efficaci sul piano sociale</a:t>
          </a:r>
          <a:endParaRPr lang="it-IT" sz="1900" kern="1200" dirty="0"/>
        </a:p>
      </dsp:txBody>
      <dsp:txXfrm>
        <a:off x="1616541" y="0"/>
        <a:ext cx="1502335" cy="1430006"/>
      </dsp:txXfrm>
    </dsp:sp>
    <dsp:sp modelId="{77BCCCE1-9B11-B043-8095-CD0503417E19}">
      <dsp:nvSpPr>
        <dsp:cNvPr id="0" name=""/>
        <dsp:cNvSpPr/>
      </dsp:nvSpPr>
      <dsp:spPr>
        <a:xfrm>
          <a:off x="1766774" y="1430413"/>
          <a:ext cx="1201868" cy="9364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it-IT" sz="600" kern="1200" dirty="0" smtClean="0"/>
            <a:t>• Rispettare la netiquette</a:t>
          </a:r>
        </a:p>
        <a:p>
          <a:pPr lvl="0" algn="ctr" defTabSz="266700">
            <a:lnSpc>
              <a:spcPct val="90000"/>
            </a:lnSpc>
            <a:spcBef>
              <a:spcPct val="0"/>
            </a:spcBef>
            <a:spcAft>
              <a:spcPct val="35000"/>
            </a:spcAft>
          </a:pPr>
          <a:r>
            <a:rPr lang="it-IT" sz="600" kern="1200" dirty="0" smtClean="0"/>
            <a:t>• Evitare l’uso improprio degli strumenti</a:t>
          </a:r>
          <a:endParaRPr lang="it-IT" sz="600" kern="1200" dirty="0"/>
        </a:p>
      </dsp:txBody>
      <dsp:txXfrm>
        <a:off x="1794202" y="1457841"/>
        <a:ext cx="1147012" cy="881607"/>
      </dsp:txXfrm>
    </dsp:sp>
    <dsp:sp modelId="{C287DAC7-BF8F-6848-86B7-3A36D0BD7CB3}">
      <dsp:nvSpPr>
        <dsp:cNvPr id="0" name=""/>
        <dsp:cNvSpPr/>
      </dsp:nvSpPr>
      <dsp:spPr>
        <a:xfrm>
          <a:off x="1766774" y="2510947"/>
          <a:ext cx="1201868" cy="9364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it-IT" sz="600" kern="1200" dirty="0" smtClean="0"/>
            <a:t>•Definire la netiquette</a:t>
          </a:r>
        </a:p>
        <a:p>
          <a:pPr lvl="0" algn="ctr" defTabSz="266700">
            <a:lnSpc>
              <a:spcPct val="90000"/>
            </a:lnSpc>
            <a:spcBef>
              <a:spcPct val="0"/>
            </a:spcBef>
            <a:spcAft>
              <a:spcPct val="35000"/>
            </a:spcAft>
          </a:pPr>
          <a:r>
            <a:rPr lang="it-IT" sz="600" kern="1200" dirty="0" smtClean="0"/>
            <a:t>• Seguire e moderare le discussioni</a:t>
          </a:r>
        </a:p>
        <a:p>
          <a:pPr lvl="0" algn="ctr" defTabSz="266700">
            <a:lnSpc>
              <a:spcPct val="90000"/>
            </a:lnSpc>
            <a:spcBef>
              <a:spcPct val="0"/>
            </a:spcBef>
            <a:spcAft>
              <a:spcPct val="35000"/>
            </a:spcAft>
          </a:pPr>
          <a:r>
            <a:rPr lang="it-IT" sz="600" kern="1200" dirty="0" smtClean="0"/>
            <a:t>• Neutralità</a:t>
          </a:r>
        </a:p>
        <a:p>
          <a:pPr lvl="0" algn="ctr" defTabSz="266700">
            <a:lnSpc>
              <a:spcPct val="90000"/>
            </a:lnSpc>
            <a:spcBef>
              <a:spcPct val="0"/>
            </a:spcBef>
            <a:spcAft>
              <a:spcPct val="35000"/>
            </a:spcAft>
          </a:pPr>
          <a:r>
            <a:rPr lang="it-IT" sz="600" kern="1200" dirty="0" smtClean="0"/>
            <a:t>• Aiutare chi mostra difficoltà</a:t>
          </a:r>
          <a:endParaRPr lang="it-IT" sz="600" kern="1200" dirty="0"/>
        </a:p>
      </dsp:txBody>
      <dsp:txXfrm>
        <a:off x="1794202" y="2538375"/>
        <a:ext cx="1147012" cy="881607"/>
      </dsp:txXfrm>
    </dsp:sp>
    <dsp:sp modelId="{D0258BAF-EA0A-A444-865C-AE8D7581AB8C}">
      <dsp:nvSpPr>
        <dsp:cNvPr id="0" name=""/>
        <dsp:cNvSpPr/>
      </dsp:nvSpPr>
      <dsp:spPr>
        <a:xfrm>
          <a:off x="1766774" y="3591482"/>
          <a:ext cx="1201868" cy="9364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it-IT" sz="600" kern="1200" dirty="0" smtClean="0"/>
            <a:t>• Linguaggio chiaro e poco personale</a:t>
          </a:r>
        </a:p>
        <a:p>
          <a:pPr lvl="0" algn="ctr" defTabSz="266700">
            <a:lnSpc>
              <a:spcPct val="90000"/>
            </a:lnSpc>
            <a:spcBef>
              <a:spcPct val="0"/>
            </a:spcBef>
            <a:spcAft>
              <a:spcPct val="35000"/>
            </a:spcAft>
          </a:pPr>
          <a:r>
            <a:rPr lang="it-IT" sz="600" kern="1200" dirty="0" smtClean="0"/>
            <a:t>• Palesare dubbi e difficoltà</a:t>
          </a:r>
          <a:endParaRPr lang="it-IT" sz="600" kern="1200" dirty="0">
            <a:latin typeface="Corbel"/>
            <a:ea typeface="Times New Roman"/>
            <a:cs typeface="Corbel"/>
          </a:endParaRPr>
        </a:p>
      </dsp:txBody>
      <dsp:txXfrm>
        <a:off x="1794202" y="3618910"/>
        <a:ext cx="1147012" cy="881607"/>
      </dsp:txXfrm>
    </dsp:sp>
    <dsp:sp modelId="{89829919-7A02-174E-970C-051FEFBF51BC}">
      <dsp:nvSpPr>
        <dsp:cNvPr id="0" name=""/>
        <dsp:cNvSpPr/>
      </dsp:nvSpPr>
      <dsp:spPr>
        <a:xfrm>
          <a:off x="3231551" y="0"/>
          <a:ext cx="1502335" cy="4766687"/>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smtClean="0"/>
            <a:t>Azioni efficaci sul piano intellettuale</a:t>
          </a:r>
          <a:endParaRPr lang="it-IT" sz="1900" kern="1200" dirty="0"/>
        </a:p>
      </dsp:txBody>
      <dsp:txXfrm>
        <a:off x="3231551" y="0"/>
        <a:ext cx="1502335" cy="1430006"/>
      </dsp:txXfrm>
    </dsp:sp>
    <dsp:sp modelId="{1BB52E9A-DB1D-104D-AEDF-16C27215E8ED}">
      <dsp:nvSpPr>
        <dsp:cNvPr id="0" name=""/>
        <dsp:cNvSpPr/>
      </dsp:nvSpPr>
      <dsp:spPr>
        <a:xfrm>
          <a:off x="3381785" y="1430413"/>
          <a:ext cx="1201868" cy="9364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it-IT" sz="600" kern="1200" dirty="0" smtClean="0"/>
            <a:t>• Linguaggio semplice e chiaro</a:t>
          </a:r>
        </a:p>
        <a:p>
          <a:pPr lvl="0" algn="ctr" defTabSz="266700">
            <a:lnSpc>
              <a:spcPct val="90000"/>
            </a:lnSpc>
            <a:spcBef>
              <a:spcPct val="0"/>
            </a:spcBef>
            <a:spcAft>
              <a:spcPct val="35000"/>
            </a:spcAft>
          </a:pPr>
          <a:r>
            <a:rPr lang="it-IT" sz="600" kern="1200" dirty="0" smtClean="0"/>
            <a:t>• Concentrarsi sul problema affrontato</a:t>
          </a:r>
        </a:p>
        <a:p>
          <a:pPr lvl="0" algn="ctr" defTabSz="266700">
            <a:lnSpc>
              <a:spcPct val="90000"/>
            </a:lnSpc>
            <a:spcBef>
              <a:spcPct val="0"/>
            </a:spcBef>
            <a:spcAft>
              <a:spcPct val="35000"/>
            </a:spcAft>
          </a:pPr>
          <a:r>
            <a:rPr lang="it-IT" sz="600" kern="1200" dirty="0" smtClean="0"/>
            <a:t>• Attenersi all’oggetto delle discussioni</a:t>
          </a:r>
          <a:endParaRPr lang="it-IT" sz="600" kern="1200" dirty="0"/>
        </a:p>
      </dsp:txBody>
      <dsp:txXfrm>
        <a:off x="3409213" y="1457841"/>
        <a:ext cx="1147012" cy="881607"/>
      </dsp:txXfrm>
    </dsp:sp>
    <dsp:sp modelId="{F9B6C25F-50E0-E640-9F5D-AD958223FEB2}">
      <dsp:nvSpPr>
        <dsp:cNvPr id="0" name=""/>
        <dsp:cNvSpPr/>
      </dsp:nvSpPr>
      <dsp:spPr>
        <a:xfrm>
          <a:off x="3381785" y="2510947"/>
          <a:ext cx="1201868" cy="9364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it-IT" sz="600" kern="1200" dirty="0" smtClean="0"/>
            <a:t>• Proporre argomenti, attività e risorse</a:t>
          </a:r>
        </a:p>
        <a:p>
          <a:pPr lvl="0" algn="ctr" defTabSz="266700">
            <a:lnSpc>
              <a:spcPct val="90000"/>
            </a:lnSpc>
            <a:spcBef>
              <a:spcPct val="0"/>
            </a:spcBef>
            <a:spcAft>
              <a:spcPct val="35000"/>
            </a:spcAft>
          </a:pPr>
          <a:r>
            <a:rPr lang="it-IT" sz="600" kern="1200" dirty="0" smtClean="0"/>
            <a:t>• Informare sempre su aggiornamenti</a:t>
          </a:r>
        </a:p>
        <a:p>
          <a:pPr lvl="0" algn="ctr" defTabSz="266700">
            <a:lnSpc>
              <a:spcPct val="90000"/>
            </a:lnSpc>
            <a:spcBef>
              <a:spcPct val="0"/>
            </a:spcBef>
            <a:spcAft>
              <a:spcPct val="35000"/>
            </a:spcAft>
          </a:pPr>
          <a:r>
            <a:rPr lang="it-IT" sz="600" kern="1200" dirty="0" smtClean="0"/>
            <a:t>• Rispondere velocemente a richieste di aiuto</a:t>
          </a:r>
        </a:p>
        <a:p>
          <a:pPr lvl="0" algn="ctr" defTabSz="266700">
            <a:lnSpc>
              <a:spcPct val="90000"/>
            </a:lnSpc>
            <a:spcBef>
              <a:spcPct val="0"/>
            </a:spcBef>
            <a:spcAft>
              <a:spcPct val="35000"/>
            </a:spcAft>
          </a:pPr>
          <a:r>
            <a:rPr lang="it-IT" sz="600" kern="1200" dirty="0" smtClean="0"/>
            <a:t>• Incoraggiare la partecipazione attiva costantemente</a:t>
          </a:r>
          <a:endParaRPr lang="it-IT" sz="600" kern="1200" dirty="0"/>
        </a:p>
      </dsp:txBody>
      <dsp:txXfrm>
        <a:off x="3409213" y="2538375"/>
        <a:ext cx="1147012" cy="881607"/>
      </dsp:txXfrm>
    </dsp:sp>
    <dsp:sp modelId="{61245A6A-F3D4-8245-8A9F-A3345475F898}">
      <dsp:nvSpPr>
        <dsp:cNvPr id="0" name=""/>
        <dsp:cNvSpPr/>
      </dsp:nvSpPr>
      <dsp:spPr>
        <a:xfrm>
          <a:off x="3381785" y="3591482"/>
          <a:ext cx="1201868" cy="9364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it-IT" sz="600" kern="1200" dirty="0" smtClean="0"/>
            <a:t>• Atteggiamento aperto e di esplorazione</a:t>
          </a:r>
        </a:p>
        <a:p>
          <a:pPr lvl="0" algn="ctr" defTabSz="266700">
            <a:lnSpc>
              <a:spcPct val="90000"/>
            </a:lnSpc>
            <a:spcBef>
              <a:spcPct val="0"/>
            </a:spcBef>
            <a:spcAft>
              <a:spcPct val="35000"/>
            </a:spcAft>
          </a:pPr>
          <a:r>
            <a:rPr lang="it-IT" sz="600" kern="1200" dirty="0" smtClean="0"/>
            <a:t>•Condividere la propria esperienza e le proprie opinioni sull’esperienza</a:t>
          </a:r>
          <a:endParaRPr lang="it-IT" sz="600" kern="1200" dirty="0">
            <a:latin typeface="Corbel"/>
            <a:ea typeface="Times New Roman"/>
            <a:cs typeface="Corbel"/>
          </a:endParaRPr>
        </a:p>
      </dsp:txBody>
      <dsp:txXfrm>
        <a:off x="3409213" y="3618910"/>
        <a:ext cx="1147012" cy="881607"/>
      </dsp:txXfrm>
    </dsp:sp>
    <dsp:sp modelId="{DC270F30-D24E-7B40-B1F6-4A508BC45075}">
      <dsp:nvSpPr>
        <dsp:cNvPr id="0" name=""/>
        <dsp:cNvSpPr/>
      </dsp:nvSpPr>
      <dsp:spPr>
        <a:xfrm>
          <a:off x="4846561" y="0"/>
          <a:ext cx="1502335" cy="4766687"/>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smtClean="0"/>
            <a:t>Azioni efficaci sul piano organizzativo</a:t>
          </a:r>
          <a:endParaRPr lang="it-IT" sz="1900" kern="1200" dirty="0"/>
        </a:p>
      </dsp:txBody>
      <dsp:txXfrm>
        <a:off x="4846561" y="0"/>
        <a:ext cx="1502335" cy="1430006"/>
      </dsp:txXfrm>
    </dsp:sp>
    <dsp:sp modelId="{43399096-E554-EC4A-9A2F-238F3DFC0372}">
      <dsp:nvSpPr>
        <dsp:cNvPr id="0" name=""/>
        <dsp:cNvSpPr/>
      </dsp:nvSpPr>
      <dsp:spPr>
        <a:xfrm>
          <a:off x="4996795" y="1430413"/>
          <a:ext cx="1201868" cy="9364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it-IT" sz="600" kern="1200" dirty="0" smtClean="0"/>
            <a:t>•Rispettare le scadenze</a:t>
          </a:r>
        </a:p>
        <a:p>
          <a:pPr lvl="0" algn="ctr" defTabSz="266700">
            <a:lnSpc>
              <a:spcPct val="90000"/>
            </a:lnSpc>
            <a:spcBef>
              <a:spcPct val="0"/>
            </a:spcBef>
            <a:spcAft>
              <a:spcPct val="35000"/>
            </a:spcAft>
          </a:pPr>
          <a:r>
            <a:rPr lang="it-IT" sz="600" kern="1200" dirty="0" smtClean="0"/>
            <a:t>• Definire l’oggetto dei messaggi o il titolo dei documenti esplicitandone il contenuto</a:t>
          </a:r>
          <a:endParaRPr lang="it-IT" sz="600" kern="1200" dirty="0"/>
        </a:p>
      </dsp:txBody>
      <dsp:txXfrm>
        <a:off x="5024223" y="1457841"/>
        <a:ext cx="1147012" cy="881607"/>
      </dsp:txXfrm>
    </dsp:sp>
    <dsp:sp modelId="{503EEB43-14DB-2945-B599-2A265A03C2EB}">
      <dsp:nvSpPr>
        <dsp:cNvPr id="0" name=""/>
        <dsp:cNvSpPr/>
      </dsp:nvSpPr>
      <dsp:spPr>
        <a:xfrm>
          <a:off x="4996795" y="2510947"/>
          <a:ext cx="1201868" cy="9364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it-IT" sz="600" kern="1200" dirty="0" smtClean="0"/>
            <a:t>• Controllare la posta</a:t>
          </a:r>
        </a:p>
        <a:p>
          <a:pPr lvl="0" algn="ctr" defTabSz="266700">
            <a:lnSpc>
              <a:spcPct val="90000"/>
            </a:lnSpc>
            <a:spcBef>
              <a:spcPct val="0"/>
            </a:spcBef>
            <a:spcAft>
              <a:spcPct val="35000"/>
            </a:spcAft>
          </a:pPr>
          <a:r>
            <a:rPr lang="it-IT" sz="600" kern="1200" dirty="0" smtClean="0"/>
            <a:t>• Accedere al forum</a:t>
          </a:r>
        </a:p>
        <a:p>
          <a:pPr lvl="0" algn="ctr" defTabSz="266700">
            <a:lnSpc>
              <a:spcPct val="90000"/>
            </a:lnSpc>
            <a:spcBef>
              <a:spcPct val="0"/>
            </a:spcBef>
            <a:spcAft>
              <a:spcPct val="35000"/>
            </a:spcAft>
          </a:pPr>
          <a:r>
            <a:rPr lang="it-IT" sz="600" kern="1200" dirty="0" smtClean="0"/>
            <a:t>• Chiarire l’uso degli utensili tecnologici</a:t>
          </a:r>
        </a:p>
        <a:p>
          <a:pPr lvl="0" algn="ctr" defTabSz="266700">
            <a:lnSpc>
              <a:spcPct val="90000"/>
            </a:lnSpc>
            <a:spcBef>
              <a:spcPct val="0"/>
            </a:spcBef>
            <a:spcAft>
              <a:spcPct val="35000"/>
            </a:spcAft>
          </a:pPr>
          <a:r>
            <a:rPr lang="it-IT" sz="600" kern="1200" dirty="0" smtClean="0"/>
            <a:t>• Archiviare le discussioni chiuse ed eliminare i messaggi doppi</a:t>
          </a:r>
        </a:p>
        <a:p>
          <a:pPr lvl="0" algn="ctr" defTabSz="266700">
            <a:lnSpc>
              <a:spcPct val="90000"/>
            </a:lnSpc>
            <a:spcBef>
              <a:spcPct val="0"/>
            </a:spcBef>
            <a:spcAft>
              <a:spcPct val="35000"/>
            </a:spcAft>
          </a:pPr>
          <a:r>
            <a:rPr lang="it-IT" sz="600" kern="1200" dirty="0" smtClean="0"/>
            <a:t>• Individuare referenti nei gruppi di lavoro</a:t>
          </a:r>
          <a:endParaRPr lang="it-IT" sz="600" kern="1200" dirty="0"/>
        </a:p>
      </dsp:txBody>
      <dsp:txXfrm>
        <a:off x="5024223" y="2538375"/>
        <a:ext cx="1147012" cy="881607"/>
      </dsp:txXfrm>
    </dsp:sp>
    <dsp:sp modelId="{3C5BCDCE-AD7B-014E-96C4-A8FB4B968454}">
      <dsp:nvSpPr>
        <dsp:cNvPr id="0" name=""/>
        <dsp:cNvSpPr/>
      </dsp:nvSpPr>
      <dsp:spPr>
        <a:xfrm>
          <a:off x="4996795" y="3591482"/>
          <a:ext cx="1201868" cy="9364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it-IT" sz="600" kern="1200" dirty="0" smtClean="0"/>
            <a:t>• Controllare la posta</a:t>
          </a:r>
        </a:p>
        <a:p>
          <a:pPr lvl="0" algn="ctr" defTabSz="266700">
            <a:lnSpc>
              <a:spcPct val="90000"/>
            </a:lnSpc>
            <a:spcBef>
              <a:spcPct val="0"/>
            </a:spcBef>
            <a:spcAft>
              <a:spcPct val="35000"/>
            </a:spcAft>
          </a:pPr>
          <a:r>
            <a:rPr lang="it-IT" sz="600" kern="1200" dirty="0" smtClean="0"/>
            <a:t>• Accedere al forum</a:t>
          </a:r>
        </a:p>
        <a:p>
          <a:pPr lvl="0" algn="ctr" defTabSz="266700">
            <a:lnSpc>
              <a:spcPct val="90000"/>
            </a:lnSpc>
            <a:spcBef>
              <a:spcPct val="0"/>
            </a:spcBef>
            <a:spcAft>
              <a:spcPct val="35000"/>
            </a:spcAft>
          </a:pPr>
          <a:r>
            <a:rPr lang="it-IT" sz="600" kern="1200" dirty="0" smtClean="0"/>
            <a:t>• Acquisire rapidamente le competenze tecniche</a:t>
          </a:r>
          <a:endParaRPr lang="it-IT" sz="600" kern="1200" dirty="0"/>
        </a:p>
      </dsp:txBody>
      <dsp:txXfrm>
        <a:off x="5024223" y="3618910"/>
        <a:ext cx="1147012" cy="88160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69B3D-AC3E-3C4D-AA71-52223B1328BF}">
      <dsp:nvSpPr>
        <dsp:cNvPr id="0" name=""/>
        <dsp:cNvSpPr/>
      </dsp:nvSpPr>
      <dsp:spPr>
        <a:xfrm rot="10800000">
          <a:off x="1179480" y="342"/>
          <a:ext cx="4104513" cy="642269"/>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6887" tIns="53340" rIns="99568" bIns="53340" numCol="1" spcCol="1270" anchor="ctr" anchorCtr="0">
          <a:noAutofit/>
        </a:bodyPr>
        <a:lstStyle/>
        <a:p>
          <a:pPr lvl="0" algn="ctr" defTabSz="622300">
            <a:lnSpc>
              <a:spcPct val="90000"/>
            </a:lnSpc>
            <a:spcBef>
              <a:spcPct val="0"/>
            </a:spcBef>
            <a:spcAft>
              <a:spcPct val="35000"/>
            </a:spcAft>
          </a:pPr>
          <a:r>
            <a:rPr lang="it-IT" sz="1400" kern="1200" dirty="0" smtClean="0">
              <a:latin typeface="+mn-lt"/>
              <a:cs typeface="Corbel"/>
            </a:rPr>
            <a:t>Permette la creazione di comunità di apprendimento</a:t>
          </a:r>
          <a:endParaRPr lang="it-IT" sz="1400" kern="1200" dirty="0">
            <a:latin typeface="+mn-lt"/>
            <a:cs typeface="Corbel"/>
          </a:endParaRPr>
        </a:p>
      </dsp:txBody>
      <dsp:txXfrm rot="10800000">
        <a:off x="1340047" y="342"/>
        <a:ext cx="3943946" cy="642269"/>
      </dsp:txXfrm>
    </dsp:sp>
    <dsp:sp modelId="{C5474CC4-C216-DA46-A4E0-0E9CA3AAA3E2}">
      <dsp:nvSpPr>
        <dsp:cNvPr id="0" name=""/>
        <dsp:cNvSpPr/>
      </dsp:nvSpPr>
      <dsp:spPr>
        <a:xfrm>
          <a:off x="546199" y="55445"/>
          <a:ext cx="582546" cy="58254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1E8A1C3-4EDE-614E-A36B-FC9B82DFCE8B}">
      <dsp:nvSpPr>
        <dsp:cNvPr id="0" name=""/>
        <dsp:cNvSpPr/>
      </dsp:nvSpPr>
      <dsp:spPr>
        <a:xfrm rot="10800000">
          <a:off x="1179480" y="816505"/>
          <a:ext cx="4104513" cy="582546"/>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6887" tIns="53340" rIns="99568" bIns="53340" numCol="1" spcCol="1270" anchor="ctr" anchorCtr="0">
          <a:noAutofit/>
        </a:bodyPr>
        <a:lstStyle/>
        <a:p>
          <a:pPr lvl="0" algn="ctr" defTabSz="622300">
            <a:lnSpc>
              <a:spcPct val="90000"/>
            </a:lnSpc>
            <a:spcBef>
              <a:spcPct val="0"/>
            </a:spcBef>
            <a:spcAft>
              <a:spcPct val="35000"/>
            </a:spcAft>
          </a:pPr>
          <a:r>
            <a:rPr lang="it-IT" sz="1400" kern="1200" dirty="0" smtClean="0">
              <a:latin typeface="+mn-lt"/>
              <a:cs typeface="Corbel"/>
            </a:rPr>
            <a:t>Permette di lavorare e mantenere contatti tra studenti, insegnanti e genitori</a:t>
          </a:r>
          <a:endParaRPr lang="it-IT" sz="1400" kern="1200" dirty="0">
            <a:latin typeface="+mn-lt"/>
            <a:cs typeface="Corbel"/>
          </a:endParaRPr>
        </a:p>
      </dsp:txBody>
      <dsp:txXfrm rot="10800000">
        <a:off x="1325116" y="816505"/>
        <a:ext cx="3958877" cy="582546"/>
      </dsp:txXfrm>
    </dsp:sp>
    <dsp:sp modelId="{F9462BE7-06EE-E348-AEEB-A07422C692D0}">
      <dsp:nvSpPr>
        <dsp:cNvPr id="0" name=""/>
        <dsp:cNvSpPr/>
      </dsp:nvSpPr>
      <dsp:spPr>
        <a:xfrm>
          <a:off x="591131" y="766738"/>
          <a:ext cx="582546" cy="58254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90000" r="-90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CA94B4C-EB20-AE47-A617-44145B1B3B23}">
      <dsp:nvSpPr>
        <dsp:cNvPr id="0" name=""/>
        <dsp:cNvSpPr/>
      </dsp:nvSpPr>
      <dsp:spPr>
        <a:xfrm rot="10800000">
          <a:off x="1179480" y="1572946"/>
          <a:ext cx="4104513" cy="582546"/>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6887" tIns="53340" rIns="99568" bIns="53340" numCol="1" spcCol="1270" anchor="ctr" anchorCtr="0">
          <a:noAutofit/>
        </a:bodyPr>
        <a:lstStyle/>
        <a:p>
          <a:pPr lvl="0" algn="ctr" defTabSz="622300">
            <a:lnSpc>
              <a:spcPct val="90000"/>
            </a:lnSpc>
            <a:spcBef>
              <a:spcPct val="0"/>
            </a:spcBef>
            <a:spcAft>
              <a:spcPct val="35000"/>
            </a:spcAft>
          </a:pPr>
          <a:r>
            <a:rPr lang="it-IT" sz="1400" kern="1200" dirty="0" smtClean="0"/>
            <a:t>E’ possibile creare contesti didattici molto simili a quelli che ci possono essere in presenza in classe</a:t>
          </a:r>
          <a:endParaRPr lang="it-IT" sz="1400" kern="1200" dirty="0"/>
        </a:p>
      </dsp:txBody>
      <dsp:txXfrm rot="10800000">
        <a:off x="1325116" y="1572946"/>
        <a:ext cx="3958877" cy="582546"/>
      </dsp:txXfrm>
    </dsp:sp>
    <dsp:sp modelId="{5B008C01-EA4B-B04C-ACF3-0196C3041D5D}">
      <dsp:nvSpPr>
        <dsp:cNvPr id="0" name=""/>
        <dsp:cNvSpPr/>
      </dsp:nvSpPr>
      <dsp:spPr>
        <a:xfrm>
          <a:off x="591131" y="1504590"/>
          <a:ext cx="582546" cy="58254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FB7F0CB-C9D9-FD42-945F-2D966CBA2EB8}">
      <dsp:nvSpPr>
        <dsp:cNvPr id="0" name=""/>
        <dsp:cNvSpPr/>
      </dsp:nvSpPr>
      <dsp:spPr>
        <a:xfrm rot="10800000">
          <a:off x="1210048" y="2329388"/>
          <a:ext cx="4063755" cy="582546"/>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6887" tIns="49530" rIns="92456" bIns="49530" numCol="1" spcCol="1270" anchor="ctr" anchorCtr="0">
          <a:noAutofit/>
        </a:bodyPr>
        <a:lstStyle/>
        <a:p>
          <a:pPr lvl="0" algn="ctr" defTabSz="577850">
            <a:lnSpc>
              <a:spcPct val="90000"/>
            </a:lnSpc>
            <a:spcBef>
              <a:spcPct val="0"/>
            </a:spcBef>
            <a:spcAft>
              <a:spcPct val="35000"/>
            </a:spcAft>
          </a:pPr>
          <a:r>
            <a:rPr lang="it-IT" sz="1300" kern="1200" dirty="0" smtClean="0"/>
            <a:t>E’ un sistema in cui il docente ha il pieno controllo sulla classe ed è in grado di gestire conversazioni, compiti, esercizi, calendario delle attività</a:t>
          </a:r>
          <a:endParaRPr lang="it-IT" sz="1300" kern="1200" dirty="0"/>
        </a:p>
      </dsp:txBody>
      <dsp:txXfrm rot="10800000">
        <a:off x="1355684" y="2329388"/>
        <a:ext cx="3918119" cy="582546"/>
      </dsp:txXfrm>
    </dsp:sp>
    <dsp:sp modelId="{B975B2AE-F78C-634C-B749-DBABFEEC976B}">
      <dsp:nvSpPr>
        <dsp:cNvPr id="0" name=""/>
        <dsp:cNvSpPr/>
      </dsp:nvSpPr>
      <dsp:spPr>
        <a:xfrm>
          <a:off x="602893" y="2324832"/>
          <a:ext cx="582546" cy="58254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1000" r="-41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B06A68-AA43-8F41-A0EC-738237676AB7}">
      <dsp:nvSpPr>
        <dsp:cNvPr id="0" name=""/>
        <dsp:cNvSpPr/>
      </dsp:nvSpPr>
      <dsp:spPr>
        <a:xfrm rot="10800000">
          <a:off x="1179480" y="3085829"/>
          <a:ext cx="4104513" cy="582546"/>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6887" tIns="49530" rIns="92456" bIns="49530" numCol="1" spcCol="1270" anchor="ctr" anchorCtr="0">
          <a:noAutofit/>
        </a:bodyPr>
        <a:lstStyle/>
        <a:p>
          <a:pPr lvl="0" algn="ctr" defTabSz="577850">
            <a:lnSpc>
              <a:spcPct val="90000"/>
            </a:lnSpc>
            <a:spcBef>
              <a:spcPct val="0"/>
            </a:spcBef>
            <a:spcAft>
              <a:spcPct val="35000"/>
            </a:spcAft>
          </a:pPr>
          <a:r>
            <a:rPr lang="it-IT" sz="1300" kern="1200" dirty="0" smtClean="0"/>
            <a:t>E’ un sistema protetto, chiuso alla classe e non consente l'accesso a persone non invitate dal docent</a:t>
          </a:r>
          <a:r>
            <a:rPr lang="it-IT" sz="1200" kern="1200" dirty="0" smtClean="0"/>
            <a:t>e</a:t>
          </a:r>
          <a:endParaRPr lang="it-IT" sz="1200" kern="1200" dirty="0"/>
        </a:p>
      </dsp:txBody>
      <dsp:txXfrm rot="10800000">
        <a:off x="1325116" y="3085829"/>
        <a:ext cx="3958877" cy="582546"/>
      </dsp:txXfrm>
    </dsp:sp>
    <dsp:sp modelId="{FA434FB3-AB25-A441-A826-7E1EBC8F759C}">
      <dsp:nvSpPr>
        <dsp:cNvPr id="0" name=""/>
        <dsp:cNvSpPr/>
      </dsp:nvSpPr>
      <dsp:spPr>
        <a:xfrm>
          <a:off x="579107" y="3043460"/>
          <a:ext cx="582546" cy="582546"/>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1902EE9-12DE-5046-B121-47305602B21A}">
      <dsp:nvSpPr>
        <dsp:cNvPr id="0" name=""/>
        <dsp:cNvSpPr/>
      </dsp:nvSpPr>
      <dsp:spPr>
        <a:xfrm rot="10800000">
          <a:off x="1179480" y="3842270"/>
          <a:ext cx="4104513" cy="582546"/>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6887" tIns="53340" rIns="99568" bIns="53340" numCol="1" spcCol="1270" anchor="ctr" anchorCtr="0">
          <a:noAutofit/>
        </a:bodyPr>
        <a:lstStyle/>
        <a:p>
          <a:pPr lvl="0" algn="ctr" defTabSz="622300">
            <a:lnSpc>
              <a:spcPct val="90000"/>
            </a:lnSpc>
            <a:spcBef>
              <a:spcPct val="0"/>
            </a:spcBef>
            <a:spcAft>
              <a:spcPct val="35000"/>
            </a:spcAft>
          </a:pPr>
          <a:r>
            <a:rPr lang="it-IT" sz="1400" kern="1200" dirty="0" smtClean="0"/>
            <a:t>E’ un sistema privo di pubblicità</a:t>
          </a:r>
          <a:endParaRPr lang="it-IT" sz="1400" kern="1200" dirty="0"/>
        </a:p>
      </dsp:txBody>
      <dsp:txXfrm rot="10800000">
        <a:off x="1325116" y="3842270"/>
        <a:ext cx="3958877" cy="582546"/>
      </dsp:txXfrm>
    </dsp:sp>
    <dsp:sp modelId="{6F0B1C5F-DF9D-3148-97DD-7094B1C7D53D}">
      <dsp:nvSpPr>
        <dsp:cNvPr id="0" name=""/>
        <dsp:cNvSpPr/>
      </dsp:nvSpPr>
      <dsp:spPr>
        <a:xfrm>
          <a:off x="609598" y="3810002"/>
          <a:ext cx="582546" cy="582546"/>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47000" r="-4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AB26079-4FFC-A040-9BF0-A656D314D2B6}">
      <dsp:nvSpPr>
        <dsp:cNvPr id="0" name=""/>
        <dsp:cNvSpPr/>
      </dsp:nvSpPr>
      <dsp:spPr>
        <a:xfrm rot="10800000">
          <a:off x="1179480" y="4598711"/>
          <a:ext cx="4104513" cy="582546"/>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6887" tIns="53340" rIns="99568" bIns="53340" numCol="1" spcCol="1270" anchor="ctr" anchorCtr="0">
          <a:noAutofit/>
        </a:bodyPr>
        <a:lstStyle/>
        <a:p>
          <a:pPr lvl="0" algn="ctr" defTabSz="622300">
            <a:lnSpc>
              <a:spcPct val="90000"/>
            </a:lnSpc>
            <a:spcBef>
              <a:spcPct val="0"/>
            </a:spcBef>
            <a:spcAft>
              <a:spcPct val="35000"/>
            </a:spcAft>
          </a:pPr>
          <a:r>
            <a:rPr lang="it-IT" sz="1400" kern="1200" dirty="0" smtClean="0"/>
            <a:t>Ricorda sistemi di social network ben conosciuti dai ragazzi, come </a:t>
          </a:r>
          <a:r>
            <a:rPr lang="it-IT" sz="1400" kern="1200" dirty="0" err="1" smtClean="0"/>
            <a:t>Facebook</a:t>
          </a:r>
          <a:r>
            <a:rPr lang="it-IT" sz="1400" kern="1200" dirty="0" smtClean="0"/>
            <a:t>, </a:t>
          </a:r>
          <a:r>
            <a:rPr lang="it-IT" sz="1400" kern="1200" dirty="0" err="1" smtClean="0"/>
            <a:t>Twitter</a:t>
          </a:r>
          <a:r>
            <a:rPr lang="it-IT" sz="1400" kern="1200" dirty="0" smtClean="0"/>
            <a:t>, ecc...</a:t>
          </a:r>
          <a:endParaRPr lang="it-IT" sz="1400" kern="1200" dirty="0"/>
        </a:p>
      </dsp:txBody>
      <dsp:txXfrm rot="10800000">
        <a:off x="1325116" y="4598711"/>
        <a:ext cx="3958877" cy="582546"/>
      </dsp:txXfrm>
    </dsp:sp>
    <dsp:sp modelId="{0F1B00DB-5F2E-924A-968E-6D153D6C5BEC}">
      <dsp:nvSpPr>
        <dsp:cNvPr id="0" name=""/>
        <dsp:cNvSpPr/>
      </dsp:nvSpPr>
      <dsp:spPr>
        <a:xfrm>
          <a:off x="609598" y="4572001"/>
          <a:ext cx="582546" cy="582546"/>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2000" r="-22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C5074-94E2-1A45-9366-9040CF1285AA}">
      <dsp:nvSpPr>
        <dsp:cNvPr id="0" name=""/>
        <dsp:cNvSpPr/>
      </dsp:nvSpPr>
      <dsp:spPr>
        <a:xfrm rot="10800000">
          <a:off x="1162190" y="871"/>
          <a:ext cx="4104513" cy="51338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6390" tIns="49530" rIns="92456" bIns="49530" numCol="1" spcCol="1270" anchor="ctr" anchorCtr="0">
          <a:noAutofit/>
        </a:bodyPr>
        <a:lstStyle/>
        <a:p>
          <a:pPr lvl="0" algn="ctr" defTabSz="577850">
            <a:lnSpc>
              <a:spcPct val="90000"/>
            </a:lnSpc>
            <a:spcBef>
              <a:spcPct val="0"/>
            </a:spcBef>
            <a:spcAft>
              <a:spcPct val="35000"/>
            </a:spcAft>
          </a:pPr>
          <a:r>
            <a:rPr lang="it-IT" sz="1300" kern="1200" smtClean="0"/>
            <a:t>Creare una biblioteca</a:t>
          </a:r>
          <a:endParaRPr lang="it-IT" sz="1300" kern="1200" dirty="0" smtClean="0"/>
        </a:p>
      </dsp:txBody>
      <dsp:txXfrm rot="10800000">
        <a:off x="1290537" y="871"/>
        <a:ext cx="3976166" cy="513388"/>
      </dsp:txXfrm>
    </dsp:sp>
    <dsp:sp modelId="{0164B4B3-4330-544C-B849-B4629243465F}">
      <dsp:nvSpPr>
        <dsp:cNvPr id="0" name=""/>
        <dsp:cNvSpPr/>
      </dsp:nvSpPr>
      <dsp:spPr>
        <a:xfrm>
          <a:off x="609600" y="0"/>
          <a:ext cx="513388" cy="5133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1E8A1C3-4EDE-614E-A36B-FC9B82DFCE8B}">
      <dsp:nvSpPr>
        <dsp:cNvPr id="0" name=""/>
        <dsp:cNvSpPr/>
      </dsp:nvSpPr>
      <dsp:spPr>
        <a:xfrm rot="10800000">
          <a:off x="1162190" y="667510"/>
          <a:ext cx="4104513" cy="51338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6390" tIns="53340" rIns="99568" bIns="53340" numCol="1" spcCol="1270" anchor="ctr" anchorCtr="0">
          <a:noAutofit/>
        </a:bodyPr>
        <a:lstStyle/>
        <a:p>
          <a:pPr lvl="0" algn="ctr" defTabSz="622300">
            <a:lnSpc>
              <a:spcPct val="90000"/>
            </a:lnSpc>
            <a:spcBef>
              <a:spcPct val="0"/>
            </a:spcBef>
            <a:spcAft>
              <a:spcPct val="35000"/>
            </a:spcAft>
          </a:pPr>
          <a:r>
            <a:rPr lang="it-IT" sz="1400" kern="1200" dirty="0" smtClean="0">
              <a:latin typeface="+mn-lt"/>
              <a:cs typeface="Corbel"/>
            </a:rPr>
            <a:t>Creare gruppi classe e sottogruppi di classe</a:t>
          </a:r>
          <a:endParaRPr lang="it-IT" sz="1400" kern="1200" dirty="0">
            <a:latin typeface="+mn-lt"/>
            <a:cs typeface="Corbel"/>
          </a:endParaRPr>
        </a:p>
      </dsp:txBody>
      <dsp:txXfrm rot="10800000">
        <a:off x="1290537" y="667510"/>
        <a:ext cx="3976166" cy="513388"/>
      </dsp:txXfrm>
    </dsp:sp>
    <dsp:sp modelId="{F9462BE7-06EE-E348-AEEB-A07422C692D0}">
      <dsp:nvSpPr>
        <dsp:cNvPr id="0" name=""/>
        <dsp:cNvSpPr/>
      </dsp:nvSpPr>
      <dsp:spPr>
        <a:xfrm>
          <a:off x="643689" y="623651"/>
          <a:ext cx="513388" cy="51338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CA94B4C-EB20-AE47-A617-44145B1B3B23}">
      <dsp:nvSpPr>
        <dsp:cNvPr id="0" name=""/>
        <dsp:cNvSpPr/>
      </dsp:nvSpPr>
      <dsp:spPr>
        <a:xfrm rot="10800000">
          <a:off x="1162190" y="1334148"/>
          <a:ext cx="4104513" cy="51338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6390" tIns="53340" rIns="99568" bIns="53340" numCol="1" spcCol="1270" anchor="ctr" anchorCtr="0">
          <a:noAutofit/>
        </a:bodyPr>
        <a:lstStyle/>
        <a:p>
          <a:pPr lvl="0" algn="ctr" defTabSz="622300">
            <a:lnSpc>
              <a:spcPct val="90000"/>
            </a:lnSpc>
            <a:spcBef>
              <a:spcPct val="0"/>
            </a:spcBef>
            <a:spcAft>
              <a:spcPct val="35000"/>
            </a:spcAft>
          </a:pPr>
          <a:r>
            <a:rPr lang="it-IT" sz="1400" kern="1200" dirty="0" smtClean="0"/>
            <a:t>Condividere risorse multimediali</a:t>
          </a:r>
          <a:endParaRPr lang="it-IT" sz="1400" kern="1200" dirty="0"/>
        </a:p>
      </dsp:txBody>
      <dsp:txXfrm rot="10800000">
        <a:off x="1290537" y="1334148"/>
        <a:ext cx="3976166" cy="513388"/>
      </dsp:txXfrm>
    </dsp:sp>
    <dsp:sp modelId="{5B008C01-EA4B-B04C-ACF3-0196C3041D5D}">
      <dsp:nvSpPr>
        <dsp:cNvPr id="0" name=""/>
        <dsp:cNvSpPr/>
      </dsp:nvSpPr>
      <dsp:spPr>
        <a:xfrm>
          <a:off x="643689" y="1273907"/>
          <a:ext cx="513388" cy="51338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FB7F0CB-C9D9-FD42-945F-2D966CBA2EB8}">
      <dsp:nvSpPr>
        <dsp:cNvPr id="0" name=""/>
        <dsp:cNvSpPr/>
      </dsp:nvSpPr>
      <dsp:spPr>
        <a:xfrm rot="10800000">
          <a:off x="1192758" y="2000786"/>
          <a:ext cx="4063755" cy="51338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6390" tIns="49530" rIns="92456" bIns="49530" numCol="1" spcCol="1270" anchor="ctr" anchorCtr="0">
          <a:noAutofit/>
        </a:bodyPr>
        <a:lstStyle/>
        <a:p>
          <a:pPr lvl="0" algn="ctr" defTabSz="577850">
            <a:lnSpc>
              <a:spcPct val="90000"/>
            </a:lnSpc>
            <a:spcBef>
              <a:spcPct val="0"/>
            </a:spcBef>
            <a:spcAft>
              <a:spcPct val="35000"/>
            </a:spcAft>
          </a:pPr>
          <a:r>
            <a:rPr lang="it-IT" sz="1300" kern="1200" dirty="0" smtClean="0"/>
            <a:t>Gestire un calendario di impegni da condividere con gli alunni</a:t>
          </a:r>
          <a:endParaRPr lang="it-IT" sz="1300" kern="1200" dirty="0"/>
        </a:p>
      </dsp:txBody>
      <dsp:txXfrm rot="10800000">
        <a:off x="1321105" y="2000786"/>
        <a:ext cx="3935408" cy="513388"/>
      </dsp:txXfrm>
    </dsp:sp>
    <dsp:sp modelId="{B975B2AE-F78C-634C-B749-DBABFEEC976B}">
      <dsp:nvSpPr>
        <dsp:cNvPr id="0" name=""/>
        <dsp:cNvSpPr/>
      </dsp:nvSpPr>
      <dsp:spPr>
        <a:xfrm>
          <a:off x="655264" y="1996772"/>
          <a:ext cx="513388" cy="51338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B06A68-AA43-8F41-A0EC-738237676AB7}">
      <dsp:nvSpPr>
        <dsp:cNvPr id="0" name=""/>
        <dsp:cNvSpPr/>
      </dsp:nvSpPr>
      <dsp:spPr>
        <a:xfrm rot="10800000">
          <a:off x="1162190" y="2667425"/>
          <a:ext cx="4104513" cy="51338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6390" tIns="49530" rIns="92456" bIns="49530" numCol="1" spcCol="1270" anchor="ctr" anchorCtr="0">
          <a:noAutofit/>
        </a:bodyPr>
        <a:lstStyle/>
        <a:p>
          <a:pPr lvl="0" algn="ctr" defTabSz="577850">
            <a:lnSpc>
              <a:spcPct val="90000"/>
            </a:lnSpc>
            <a:spcBef>
              <a:spcPct val="0"/>
            </a:spcBef>
            <a:spcAft>
              <a:spcPct val="35000"/>
            </a:spcAft>
          </a:pPr>
          <a:r>
            <a:rPr lang="it-IT" sz="1300" kern="1200" dirty="0" smtClean="0"/>
            <a:t>Assegnare compiti a casa</a:t>
          </a:r>
          <a:endParaRPr lang="it-IT" sz="1200" kern="1200" dirty="0"/>
        </a:p>
      </dsp:txBody>
      <dsp:txXfrm rot="10800000">
        <a:off x="1290537" y="2667425"/>
        <a:ext cx="3976166" cy="513388"/>
      </dsp:txXfrm>
    </dsp:sp>
    <dsp:sp modelId="{FA434FB3-AB25-A441-A826-7E1EBC8F759C}">
      <dsp:nvSpPr>
        <dsp:cNvPr id="0" name=""/>
        <dsp:cNvSpPr/>
      </dsp:nvSpPr>
      <dsp:spPr>
        <a:xfrm>
          <a:off x="633092" y="2630086"/>
          <a:ext cx="513388" cy="51338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3000" r="-33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1902EE9-12DE-5046-B121-47305602B21A}">
      <dsp:nvSpPr>
        <dsp:cNvPr id="0" name=""/>
        <dsp:cNvSpPr/>
      </dsp:nvSpPr>
      <dsp:spPr>
        <a:xfrm rot="10800000">
          <a:off x="1162190" y="3334063"/>
          <a:ext cx="4104513" cy="51338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6390" tIns="49530" rIns="92456" bIns="49530" numCol="1" spcCol="1270" anchor="ctr" anchorCtr="0">
          <a:noAutofit/>
        </a:bodyPr>
        <a:lstStyle/>
        <a:p>
          <a:pPr lvl="0" algn="ctr" defTabSz="577850">
            <a:lnSpc>
              <a:spcPct val="90000"/>
            </a:lnSpc>
            <a:spcBef>
              <a:spcPct val="0"/>
            </a:spcBef>
            <a:spcAft>
              <a:spcPct val="35000"/>
            </a:spcAft>
          </a:pPr>
          <a:r>
            <a:rPr lang="it-IT" sz="1300" kern="1200" dirty="0" smtClean="0"/>
            <a:t>Creare test a risposta multipla, aperti, vero/falso, con correzione automatica, attività </a:t>
          </a:r>
          <a:r>
            <a:rPr lang="it-IT" sz="1300" kern="1200" dirty="0" err="1" smtClean="0"/>
            <a:t>cloze</a:t>
          </a:r>
          <a:r>
            <a:rPr lang="it-IT" sz="1300" kern="1200" dirty="0" smtClean="0"/>
            <a:t>, corrispondenze</a:t>
          </a:r>
          <a:endParaRPr lang="it-IT" sz="1300" kern="1200" dirty="0"/>
        </a:p>
      </dsp:txBody>
      <dsp:txXfrm rot="10800000">
        <a:off x="1290537" y="3334063"/>
        <a:ext cx="3976166" cy="513388"/>
      </dsp:txXfrm>
    </dsp:sp>
    <dsp:sp modelId="{6F0B1C5F-DF9D-3148-97DD-7094B1C7D53D}">
      <dsp:nvSpPr>
        <dsp:cNvPr id="0" name=""/>
        <dsp:cNvSpPr/>
      </dsp:nvSpPr>
      <dsp:spPr>
        <a:xfrm>
          <a:off x="609600" y="3276599"/>
          <a:ext cx="513388" cy="513388"/>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AB26079-4FFC-A040-9BF0-A656D314D2B6}">
      <dsp:nvSpPr>
        <dsp:cNvPr id="0" name=""/>
        <dsp:cNvSpPr/>
      </dsp:nvSpPr>
      <dsp:spPr>
        <a:xfrm rot="10800000">
          <a:off x="1162190" y="4000701"/>
          <a:ext cx="4104513" cy="51338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6390" tIns="49530" rIns="92456" bIns="49530" numCol="1" spcCol="1270" anchor="ctr" anchorCtr="0">
          <a:noAutofit/>
        </a:bodyPr>
        <a:lstStyle/>
        <a:p>
          <a:pPr lvl="0" algn="ctr" defTabSz="577850">
            <a:lnSpc>
              <a:spcPct val="90000"/>
            </a:lnSpc>
            <a:spcBef>
              <a:spcPct val="0"/>
            </a:spcBef>
            <a:spcAft>
              <a:spcPct val="35000"/>
            </a:spcAft>
          </a:pPr>
          <a:r>
            <a:rPr lang="it-IT" sz="1300" kern="1200" dirty="0" smtClean="0"/>
            <a:t>Creare sondaggi</a:t>
          </a:r>
          <a:endParaRPr lang="it-IT" sz="1300" kern="1200" dirty="0"/>
        </a:p>
      </dsp:txBody>
      <dsp:txXfrm rot="10800000">
        <a:off x="1290537" y="4000701"/>
        <a:ext cx="3976166" cy="513388"/>
      </dsp:txXfrm>
    </dsp:sp>
    <dsp:sp modelId="{0F1B00DB-5F2E-924A-968E-6D153D6C5BEC}">
      <dsp:nvSpPr>
        <dsp:cNvPr id="0" name=""/>
        <dsp:cNvSpPr/>
      </dsp:nvSpPr>
      <dsp:spPr>
        <a:xfrm>
          <a:off x="609600" y="4038599"/>
          <a:ext cx="513388" cy="513388"/>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3DAD0CD-E3FE-6F49-B6EE-6CF5ED020B49}">
      <dsp:nvSpPr>
        <dsp:cNvPr id="0" name=""/>
        <dsp:cNvSpPr/>
      </dsp:nvSpPr>
      <dsp:spPr>
        <a:xfrm rot="10800000">
          <a:off x="1162190" y="4667339"/>
          <a:ext cx="4104513" cy="51338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6390" tIns="49530" rIns="92456" bIns="49530" numCol="1" spcCol="1270" anchor="ctr" anchorCtr="0">
          <a:noAutofit/>
        </a:bodyPr>
        <a:lstStyle/>
        <a:p>
          <a:pPr lvl="0" algn="ctr" defTabSz="577850">
            <a:lnSpc>
              <a:spcPct val="90000"/>
            </a:lnSpc>
            <a:spcBef>
              <a:spcPct val="0"/>
            </a:spcBef>
            <a:spcAft>
              <a:spcPct val="35000"/>
            </a:spcAft>
          </a:pPr>
          <a:r>
            <a:rPr lang="it-IT" sz="1300" kern="1200" smtClean="0"/>
            <a:t>Scrivere post in cui poter inserire: testo, immagini, filmati, ecc...</a:t>
          </a:r>
          <a:endParaRPr lang="it-IT" sz="1300" kern="1200" dirty="0"/>
        </a:p>
      </dsp:txBody>
      <dsp:txXfrm rot="10800000">
        <a:off x="1290537" y="4667339"/>
        <a:ext cx="3976166" cy="513388"/>
      </dsp:txXfrm>
    </dsp:sp>
    <dsp:sp modelId="{2E9C723D-D0D9-C94C-A56F-22BD3E1FADDF}">
      <dsp:nvSpPr>
        <dsp:cNvPr id="0" name=""/>
        <dsp:cNvSpPr/>
      </dsp:nvSpPr>
      <dsp:spPr>
        <a:xfrm>
          <a:off x="609600" y="4648200"/>
          <a:ext cx="513388" cy="513388"/>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65FFB-E17D-D443-86F4-40B173310175}">
      <dsp:nvSpPr>
        <dsp:cNvPr id="0" name=""/>
        <dsp:cNvSpPr/>
      </dsp:nvSpPr>
      <dsp:spPr>
        <a:xfrm>
          <a:off x="2871982" y="2507400"/>
          <a:ext cx="2104635" cy="210463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it-IT" sz="3600" kern="1200" dirty="0" smtClean="0"/>
            <a:t>Classe virtuale</a:t>
          </a:r>
          <a:endParaRPr lang="it-IT" sz="3600" kern="1200" dirty="0"/>
        </a:p>
      </dsp:txBody>
      <dsp:txXfrm>
        <a:off x="3180199" y="2815617"/>
        <a:ext cx="1488201" cy="1488201"/>
      </dsp:txXfrm>
    </dsp:sp>
    <dsp:sp modelId="{16020372-7D93-4643-8839-DD67BFDFA6D1}">
      <dsp:nvSpPr>
        <dsp:cNvPr id="0" name=""/>
        <dsp:cNvSpPr/>
      </dsp:nvSpPr>
      <dsp:spPr>
        <a:xfrm rot="12900000">
          <a:off x="1518736" y="2139951"/>
          <a:ext cx="1612486" cy="599821"/>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1181E5A-9856-B840-9964-94F7BAA288AA}">
      <dsp:nvSpPr>
        <dsp:cNvPr id="0" name=""/>
        <dsp:cNvSpPr/>
      </dsp:nvSpPr>
      <dsp:spPr>
        <a:xfrm>
          <a:off x="664842" y="1118996"/>
          <a:ext cx="1999404" cy="171684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it-IT" sz="1400" kern="1200" dirty="0" smtClean="0">
              <a:latin typeface="Corbel"/>
              <a:cs typeface="Corbel"/>
            </a:rPr>
            <a:t>Può essere creata su dispositivi (computer, tablet, smartphone) con diversi sistemi operativi (</a:t>
          </a:r>
          <a:r>
            <a:rPr lang="it-IT" sz="1400" kern="1200" dirty="0" err="1" smtClean="0">
              <a:latin typeface="Corbel"/>
              <a:cs typeface="Corbel"/>
            </a:rPr>
            <a:t>iOS</a:t>
          </a:r>
          <a:r>
            <a:rPr lang="it-IT" sz="1400" kern="1200" dirty="0" smtClean="0">
              <a:latin typeface="Corbel"/>
              <a:cs typeface="Corbel"/>
            </a:rPr>
            <a:t> – </a:t>
          </a:r>
          <a:r>
            <a:rPr lang="it-IT" sz="1400" kern="1200" dirty="0" err="1" smtClean="0">
              <a:latin typeface="Corbel"/>
              <a:cs typeface="Corbel"/>
            </a:rPr>
            <a:t>Android</a:t>
          </a:r>
          <a:r>
            <a:rPr lang="it-IT" sz="1400" kern="1200" dirty="0" smtClean="0">
              <a:latin typeface="Corbel"/>
              <a:cs typeface="Corbel"/>
            </a:rPr>
            <a:t>, Windows, ecc.)</a:t>
          </a:r>
          <a:endParaRPr lang="it-IT" sz="1400" kern="1200" dirty="0">
            <a:latin typeface="Corbel"/>
            <a:cs typeface="Corbel"/>
          </a:endParaRPr>
        </a:p>
      </dsp:txBody>
      <dsp:txXfrm>
        <a:off x="715127" y="1169281"/>
        <a:ext cx="1898834" cy="1616278"/>
      </dsp:txXfrm>
    </dsp:sp>
    <dsp:sp modelId="{D2E995E5-2358-8740-9E34-78A0B2C65BF6}">
      <dsp:nvSpPr>
        <dsp:cNvPr id="0" name=""/>
        <dsp:cNvSpPr/>
      </dsp:nvSpPr>
      <dsp:spPr>
        <a:xfrm rot="16200000">
          <a:off x="3118056" y="1307398"/>
          <a:ext cx="1612486" cy="599821"/>
        </a:xfrm>
        <a:prstGeom prst="leftArrow">
          <a:avLst>
            <a:gd name="adj1" fmla="val 60000"/>
            <a:gd name="adj2" fmla="val 50000"/>
          </a:avLst>
        </a:prstGeom>
        <a:gradFill rotWithShape="0">
          <a:gsLst>
            <a:gs pos="0">
              <a:schemeClr val="accent2">
                <a:hueOff val="2340760"/>
                <a:satOff val="-2919"/>
                <a:lumOff val="686"/>
                <a:alphaOff val="0"/>
                <a:shade val="51000"/>
                <a:satMod val="130000"/>
              </a:schemeClr>
            </a:gs>
            <a:gs pos="80000">
              <a:schemeClr val="accent2">
                <a:hueOff val="2340760"/>
                <a:satOff val="-2919"/>
                <a:lumOff val="686"/>
                <a:alphaOff val="0"/>
                <a:shade val="93000"/>
                <a:satMod val="130000"/>
              </a:schemeClr>
            </a:gs>
            <a:gs pos="100000">
              <a:schemeClr val="accent2">
                <a:hueOff val="2340760"/>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DDBB78C-5B99-714A-B9ED-DA181A1B7969}">
      <dsp:nvSpPr>
        <dsp:cNvPr id="0" name=""/>
        <dsp:cNvSpPr/>
      </dsp:nvSpPr>
      <dsp:spPr>
        <a:xfrm>
          <a:off x="2924597" y="1304"/>
          <a:ext cx="1999404" cy="1599523"/>
        </a:xfrm>
        <a:prstGeom prst="roundRect">
          <a:avLst>
            <a:gd name="adj" fmla="val 10000"/>
          </a:avLst>
        </a:prstGeom>
        <a:gradFill rotWithShape="0">
          <a:gsLst>
            <a:gs pos="0">
              <a:schemeClr val="accent2">
                <a:hueOff val="2340760"/>
                <a:satOff val="-2919"/>
                <a:lumOff val="686"/>
                <a:alphaOff val="0"/>
                <a:shade val="51000"/>
                <a:satMod val="130000"/>
              </a:schemeClr>
            </a:gs>
            <a:gs pos="80000">
              <a:schemeClr val="accent2">
                <a:hueOff val="2340760"/>
                <a:satOff val="-2919"/>
                <a:lumOff val="686"/>
                <a:alphaOff val="0"/>
                <a:shade val="93000"/>
                <a:satMod val="130000"/>
              </a:schemeClr>
            </a:gs>
            <a:gs pos="100000">
              <a:schemeClr val="accent2">
                <a:hueOff val="2340760"/>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it-IT" sz="1400" kern="1200" dirty="0" smtClean="0">
              <a:latin typeface="Corbel"/>
              <a:cs typeface="Corbel"/>
            </a:rPr>
            <a:t>Le funzionalità e la grafica permettono di coinvolgere lo studente e farlo operare in un ambiente familiare.</a:t>
          </a:r>
          <a:endParaRPr lang="it-IT" sz="1400" kern="1200" dirty="0">
            <a:latin typeface="Corbel"/>
            <a:cs typeface="Corbel"/>
          </a:endParaRPr>
        </a:p>
      </dsp:txBody>
      <dsp:txXfrm>
        <a:off x="2971445" y="48152"/>
        <a:ext cx="1905708" cy="1505827"/>
      </dsp:txXfrm>
    </dsp:sp>
    <dsp:sp modelId="{238784ED-6339-4D46-91F2-290DA847F283}">
      <dsp:nvSpPr>
        <dsp:cNvPr id="0" name=""/>
        <dsp:cNvSpPr/>
      </dsp:nvSpPr>
      <dsp:spPr>
        <a:xfrm rot="19500000">
          <a:off x="4717377" y="2139951"/>
          <a:ext cx="1612486" cy="599821"/>
        </a:xfrm>
        <a:prstGeom prst="leftArrow">
          <a:avLst>
            <a:gd name="adj1" fmla="val 60000"/>
            <a:gd name="adj2" fmla="val 50000"/>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81B184C-33C5-344E-8424-79787BA92A33}">
      <dsp:nvSpPr>
        <dsp:cNvPr id="0" name=""/>
        <dsp:cNvSpPr/>
      </dsp:nvSpPr>
      <dsp:spPr>
        <a:xfrm>
          <a:off x="5184353" y="1007037"/>
          <a:ext cx="1999404" cy="1940765"/>
        </a:xfrm>
        <a:prstGeom prst="roundRect">
          <a:avLst>
            <a:gd name="adj" fmla="val 10000"/>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it-IT" sz="1200" kern="1200" dirty="0" smtClean="0"/>
            <a:t>Gli insegnanti possono: continuare on-line le discussioni iniziate in classe in presenza, assegnare sondaggi agli allievi per verificare la comprensione degli argomenti spiegati e aggiudicare badge per singoli studenti in base alle prestazioni o il comportamento</a:t>
          </a:r>
          <a:endParaRPr lang="it-IT" sz="1200" kern="1200" dirty="0"/>
        </a:p>
      </dsp:txBody>
      <dsp:txXfrm>
        <a:off x="5241196" y="1063880"/>
        <a:ext cx="1885718" cy="1827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05F5A-5A3C-924B-AB63-11163B21DC55}">
      <dsp:nvSpPr>
        <dsp:cNvPr id="0" name=""/>
        <dsp:cNvSpPr/>
      </dsp:nvSpPr>
      <dsp:spPr>
        <a:xfrm rot="16200000">
          <a:off x="1276350" y="-1276350"/>
          <a:ext cx="1562100" cy="4114800"/>
        </a:xfrm>
        <a:prstGeom prst="round1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t-IT" sz="1600" kern="1200" dirty="0" smtClean="0">
              <a:latin typeface="Corbel"/>
              <a:cs typeface="Corbel"/>
            </a:rPr>
            <a:t>Gli studenti di oggi sono</a:t>
          </a:r>
          <a:r>
            <a:rPr lang="it-IT" sz="1600" b="1" kern="1200" dirty="0" smtClean="0">
              <a:latin typeface="Corbel"/>
              <a:cs typeface="Corbel"/>
            </a:rPr>
            <a:t> “nativi digitali” </a:t>
          </a:r>
          <a:r>
            <a:rPr lang="it-IT" sz="1600" kern="1200" dirty="0" smtClean="0">
              <a:latin typeface="Corbel"/>
              <a:cs typeface="Corbel"/>
            </a:rPr>
            <a:t>(dall’inglese </a:t>
          </a:r>
          <a:r>
            <a:rPr lang="it-IT" sz="1600" i="1" kern="1200" dirty="0" err="1" smtClean="0">
              <a:latin typeface="Corbel"/>
              <a:cs typeface="Corbel"/>
            </a:rPr>
            <a:t>digital</a:t>
          </a:r>
          <a:r>
            <a:rPr lang="it-IT" sz="1600" i="1" kern="1200" dirty="0" smtClean="0">
              <a:latin typeface="Corbel"/>
              <a:cs typeface="Corbel"/>
            </a:rPr>
            <a:t> native) </a:t>
          </a:r>
          <a:r>
            <a:rPr lang="it-IT" sz="1600" kern="1200" dirty="0" smtClean="0">
              <a:latin typeface="Corbel"/>
              <a:cs typeface="Corbel"/>
            </a:rPr>
            <a:t>ossia </a:t>
          </a:r>
          <a:r>
            <a:rPr lang="it-IT" sz="1600" b="1" kern="1200" dirty="0" smtClean="0">
              <a:latin typeface="Corbel"/>
              <a:cs typeface="Corbel"/>
            </a:rPr>
            <a:t>persone cresciute con le tecnologie digitali </a:t>
          </a:r>
          <a:r>
            <a:rPr lang="it-IT" sz="1600" kern="1200" dirty="0" smtClean="0">
              <a:latin typeface="Corbel"/>
              <a:cs typeface="Corbel"/>
            </a:rPr>
            <a:t>(computer, Internet, telefoni cellulari ecc.).</a:t>
          </a:r>
          <a:endParaRPr lang="it-IT" sz="1600" kern="1200" dirty="0"/>
        </a:p>
      </dsp:txBody>
      <dsp:txXfrm rot="5400000">
        <a:off x="0" y="0"/>
        <a:ext cx="4114800" cy="1171575"/>
      </dsp:txXfrm>
    </dsp:sp>
    <dsp:sp modelId="{AD6F08FB-B3E5-F74A-ADEE-EF77B920B3EA}">
      <dsp:nvSpPr>
        <dsp:cNvPr id="0" name=""/>
        <dsp:cNvSpPr/>
      </dsp:nvSpPr>
      <dsp:spPr>
        <a:xfrm>
          <a:off x="4114800" y="0"/>
          <a:ext cx="4114800" cy="1562100"/>
        </a:xfrm>
        <a:prstGeom prst="round1Rect">
          <a:avLst/>
        </a:prstGeom>
        <a:solidFill>
          <a:schemeClr val="accent3">
            <a:hueOff val="3750089"/>
            <a:satOff val="-5627"/>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t-IT" sz="1600" kern="1200" dirty="0" smtClean="0">
              <a:latin typeface="Corbel"/>
              <a:cs typeface="Corbel"/>
            </a:rPr>
            <a:t>L’espressione è stata coniata nel 2001 da Marc </a:t>
          </a:r>
          <a:r>
            <a:rPr lang="it-IT" sz="1600" kern="1200" dirty="0" err="1" smtClean="0">
              <a:latin typeface="Corbel"/>
              <a:cs typeface="Corbel"/>
            </a:rPr>
            <a:t>Prensky</a:t>
          </a:r>
          <a:r>
            <a:rPr lang="it-IT" sz="1600" kern="1200" dirty="0" smtClean="0">
              <a:latin typeface="Corbel"/>
              <a:cs typeface="Corbel"/>
            </a:rPr>
            <a:t> per evidenziare la centralità del possesso di competenze "digitali" da parte di questi soggetti.</a:t>
          </a:r>
          <a:endParaRPr lang="it-IT" sz="1600" kern="1200" dirty="0"/>
        </a:p>
      </dsp:txBody>
      <dsp:txXfrm>
        <a:off x="4114800" y="0"/>
        <a:ext cx="4114800" cy="1171575"/>
      </dsp:txXfrm>
    </dsp:sp>
    <dsp:sp modelId="{1E0FD528-7300-404D-BC2D-9018892C3B01}">
      <dsp:nvSpPr>
        <dsp:cNvPr id="0" name=""/>
        <dsp:cNvSpPr/>
      </dsp:nvSpPr>
      <dsp:spPr>
        <a:xfrm rot="10800000">
          <a:off x="0" y="1562100"/>
          <a:ext cx="4114800" cy="1562100"/>
        </a:xfrm>
        <a:prstGeom prst="round1Rect">
          <a:avLst/>
        </a:prstGeom>
        <a:solidFill>
          <a:schemeClr val="accent3">
            <a:hueOff val="7500177"/>
            <a:satOff val="-11253"/>
            <a:lumOff val="-18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t-IT" sz="1600" kern="1200" dirty="0" smtClean="0">
              <a:latin typeface="Corbel"/>
              <a:cs typeface="Corbel"/>
            </a:rPr>
            <a:t>La scuola che li educa, lamenta invece un </a:t>
          </a:r>
          <a:r>
            <a:rPr lang="it-IT" sz="1600" b="1" kern="1200" dirty="0" smtClean="0">
              <a:latin typeface="Corbel"/>
              <a:cs typeface="Corbel"/>
            </a:rPr>
            <a:t>forte ritardo nell’utilizzo di tecnologie e supporti didattici multimediali</a:t>
          </a:r>
          <a:r>
            <a:rPr lang="it-IT" sz="1600" kern="1200" dirty="0" smtClean="0">
              <a:latin typeface="Corbel"/>
              <a:cs typeface="Corbel"/>
            </a:rPr>
            <a:t>.</a:t>
          </a:r>
          <a:endParaRPr lang="it-IT" sz="1600" kern="1200" dirty="0"/>
        </a:p>
      </dsp:txBody>
      <dsp:txXfrm rot="10800000">
        <a:off x="0" y="1952625"/>
        <a:ext cx="4114800" cy="1171575"/>
      </dsp:txXfrm>
    </dsp:sp>
    <dsp:sp modelId="{39D877D0-C47E-2649-8529-33FDCF9D9C91}">
      <dsp:nvSpPr>
        <dsp:cNvPr id="0" name=""/>
        <dsp:cNvSpPr/>
      </dsp:nvSpPr>
      <dsp:spPr>
        <a:xfrm rot="5400000">
          <a:off x="5391150" y="285750"/>
          <a:ext cx="1562100" cy="4114800"/>
        </a:xfrm>
        <a:prstGeom prst="round1Rect">
          <a:avLst/>
        </a:prstGeom>
        <a:solidFill>
          <a:schemeClr val="accent3">
            <a:hueOff val="11250266"/>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it-IT" sz="1400" kern="1200" dirty="0" smtClean="0">
              <a:latin typeface="Corbel"/>
              <a:cs typeface="Corbel"/>
            </a:rPr>
            <a:t>Il </a:t>
          </a:r>
          <a:r>
            <a:rPr lang="it-IT" sz="1400" b="1" kern="1200" dirty="0" err="1" smtClean="0">
              <a:latin typeface="Corbel"/>
              <a:cs typeface="Corbel"/>
            </a:rPr>
            <a:t>digital</a:t>
          </a:r>
          <a:r>
            <a:rPr lang="it-IT" sz="1400" b="1" kern="1200" dirty="0" smtClean="0">
              <a:latin typeface="Corbel"/>
              <a:cs typeface="Corbel"/>
            </a:rPr>
            <a:t> divide</a:t>
          </a:r>
          <a:r>
            <a:rPr lang="it-IT" sz="1400" kern="1200" dirty="0" smtClean="0">
              <a:latin typeface="Corbel"/>
              <a:cs typeface="Corbel"/>
            </a:rPr>
            <a:t>, il divario tra chi ha accesso alle nuove tecnologie dell’informazione e chi ne è escluso, risulta purtroppo molto robusto in ambito scolastico, rivelando una preoccupante disparità tra le attuali modalità di insegnamento e quelle di apprendimento.</a:t>
          </a:r>
          <a:endParaRPr lang="it-IT" sz="1400" kern="1200" dirty="0"/>
        </a:p>
      </dsp:txBody>
      <dsp:txXfrm rot="-5400000">
        <a:off x="4114800" y="1952624"/>
        <a:ext cx="4114800" cy="1171575"/>
      </dsp:txXfrm>
    </dsp:sp>
    <dsp:sp modelId="{9648DF25-DCC6-0740-B9F0-057AD807BB42}">
      <dsp:nvSpPr>
        <dsp:cNvPr id="0" name=""/>
        <dsp:cNvSpPr/>
      </dsp:nvSpPr>
      <dsp:spPr>
        <a:xfrm>
          <a:off x="2880359" y="1171575"/>
          <a:ext cx="2468880" cy="781050"/>
        </a:xfrm>
        <a:prstGeom prst="roundRect">
          <a:avLst/>
        </a:prstGeom>
        <a:solidFill>
          <a:schemeClr val="accent3">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smtClean="0">
              <a:solidFill>
                <a:schemeClr val="accent1">
                  <a:lumMod val="50000"/>
                </a:schemeClr>
              </a:solidFill>
            </a:rPr>
            <a:t>Nativi Digitali</a:t>
          </a:r>
          <a:endParaRPr lang="it-IT" sz="2400" kern="1200" dirty="0">
            <a:solidFill>
              <a:schemeClr val="accent1">
                <a:lumMod val="50000"/>
              </a:schemeClr>
            </a:solidFill>
          </a:endParaRPr>
        </a:p>
      </dsp:txBody>
      <dsp:txXfrm>
        <a:off x="2918487" y="1209703"/>
        <a:ext cx="2392624" cy="70479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92F8E-BA67-9443-8AB7-089A2F9060E8}">
      <dsp:nvSpPr>
        <dsp:cNvPr id="0" name=""/>
        <dsp:cNvSpPr/>
      </dsp:nvSpPr>
      <dsp:spPr>
        <a:xfrm>
          <a:off x="2580065" y="3095929"/>
          <a:ext cx="113197" cy="11319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8C0A85A-2072-2A41-958D-1FEB2C895AF2}">
      <dsp:nvSpPr>
        <dsp:cNvPr id="0" name=""/>
        <dsp:cNvSpPr/>
      </dsp:nvSpPr>
      <dsp:spPr>
        <a:xfrm>
          <a:off x="2366688" y="3198647"/>
          <a:ext cx="113197" cy="11319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96AFECE-C049-B84B-997B-D623939E6962}">
      <dsp:nvSpPr>
        <dsp:cNvPr id="0" name=""/>
        <dsp:cNvSpPr/>
      </dsp:nvSpPr>
      <dsp:spPr>
        <a:xfrm>
          <a:off x="2143123" y="3279782"/>
          <a:ext cx="113197" cy="11319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971CD65-6662-5641-B612-170583704478}">
      <dsp:nvSpPr>
        <dsp:cNvPr id="0" name=""/>
        <dsp:cNvSpPr/>
      </dsp:nvSpPr>
      <dsp:spPr>
        <a:xfrm>
          <a:off x="3604501" y="1906882"/>
          <a:ext cx="113197" cy="11319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C635E33-2FF5-2E46-A7A2-EB153A9174B4}">
      <dsp:nvSpPr>
        <dsp:cNvPr id="0" name=""/>
        <dsp:cNvSpPr/>
      </dsp:nvSpPr>
      <dsp:spPr>
        <a:xfrm>
          <a:off x="3518471" y="2115914"/>
          <a:ext cx="113197" cy="11319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A55CFBA-A1CD-7846-876D-65DBB3D5FD72}">
      <dsp:nvSpPr>
        <dsp:cNvPr id="0" name=""/>
        <dsp:cNvSpPr/>
      </dsp:nvSpPr>
      <dsp:spPr>
        <a:xfrm>
          <a:off x="3457344" y="333342"/>
          <a:ext cx="113197" cy="11319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81471FF-4AE0-4C4D-93B0-F02387A9C880}">
      <dsp:nvSpPr>
        <dsp:cNvPr id="0" name=""/>
        <dsp:cNvSpPr/>
      </dsp:nvSpPr>
      <dsp:spPr>
        <a:xfrm>
          <a:off x="3614689" y="233422"/>
          <a:ext cx="113197" cy="11319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9E5B3D0-72D7-9A4A-A646-F1286B9784EE}">
      <dsp:nvSpPr>
        <dsp:cNvPr id="0" name=""/>
        <dsp:cNvSpPr/>
      </dsp:nvSpPr>
      <dsp:spPr>
        <a:xfrm>
          <a:off x="3772033" y="133502"/>
          <a:ext cx="113197" cy="11319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C0E905F-6C8E-5B45-8B68-94A7362B11C6}">
      <dsp:nvSpPr>
        <dsp:cNvPr id="0" name=""/>
        <dsp:cNvSpPr/>
      </dsp:nvSpPr>
      <dsp:spPr>
        <a:xfrm>
          <a:off x="3929377" y="233422"/>
          <a:ext cx="113197" cy="11319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934A8B0-81BC-E544-9993-F0FE61332207}">
      <dsp:nvSpPr>
        <dsp:cNvPr id="0" name=""/>
        <dsp:cNvSpPr/>
      </dsp:nvSpPr>
      <dsp:spPr>
        <a:xfrm>
          <a:off x="4086722" y="333342"/>
          <a:ext cx="113197" cy="11319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EB38A5-5720-AC41-ABCF-B803AE0A5546}">
      <dsp:nvSpPr>
        <dsp:cNvPr id="0" name=""/>
        <dsp:cNvSpPr/>
      </dsp:nvSpPr>
      <dsp:spPr>
        <a:xfrm>
          <a:off x="3772033" y="344133"/>
          <a:ext cx="113197" cy="11319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06FC0FF-A40A-4C45-B862-EB457997FC1F}">
      <dsp:nvSpPr>
        <dsp:cNvPr id="0" name=""/>
        <dsp:cNvSpPr/>
      </dsp:nvSpPr>
      <dsp:spPr>
        <a:xfrm>
          <a:off x="3772033" y="555164"/>
          <a:ext cx="113197" cy="11319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3775952-1CA9-7E41-86AC-763191492C21}">
      <dsp:nvSpPr>
        <dsp:cNvPr id="0" name=""/>
        <dsp:cNvSpPr/>
      </dsp:nvSpPr>
      <dsp:spPr>
        <a:xfrm>
          <a:off x="1591286" y="3520633"/>
          <a:ext cx="2441666" cy="65467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6819" tIns="76200" rIns="76200" bIns="76200" numCol="1" spcCol="1270" anchor="ctr" anchorCtr="0">
          <a:noAutofit/>
        </a:bodyPr>
        <a:lstStyle/>
        <a:p>
          <a:pPr lvl="0" algn="l" defTabSz="889000">
            <a:lnSpc>
              <a:spcPct val="90000"/>
            </a:lnSpc>
            <a:spcBef>
              <a:spcPct val="0"/>
            </a:spcBef>
            <a:spcAft>
              <a:spcPct val="35000"/>
            </a:spcAft>
          </a:pPr>
          <a:r>
            <a:rPr lang="it-IT" sz="2000" kern="1200" dirty="0" smtClean="0">
              <a:latin typeface="Corbel"/>
              <a:cs typeface="Corbel"/>
            </a:rPr>
            <a:t>I DOCENTI</a:t>
          </a:r>
          <a:endParaRPr lang="it-IT" sz="2000" kern="1200" dirty="0">
            <a:latin typeface="Corbel"/>
            <a:cs typeface="Corbel"/>
          </a:endParaRPr>
        </a:p>
      </dsp:txBody>
      <dsp:txXfrm>
        <a:off x="1623245" y="3552592"/>
        <a:ext cx="2377748" cy="590757"/>
      </dsp:txXfrm>
    </dsp:sp>
    <dsp:sp modelId="{B5E9371A-EFAB-5946-BF40-510B5B1A04BC}">
      <dsp:nvSpPr>
        <dsp:cNvPr id="0" name=""/>
        <dsp:cNvSpPr/>
      </dsp:nvSpPr>
      <dsp:spPr>
        <a:xfrm>
          <a:off x="914366" y="2878747"/>
          <a:ext cx="1131973" cy="113189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D1252F3-0231-7041-A3B7-9195D432D0CC}">
      <dsp:nvSpPr>
        <dsp:cNvPr id="0" name=""/>
        <dsp:cNvSpPr/>
      </dsp:nvSpPr>
      <dsp:spPr>
        <a:xfrm>
          <a:off x="3161899" y="2670514"/>
          <a:ext cx="2441666" cy="65467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6819" tIns="34290" rIns="34290" bIns="34290" numCol="1" spcCol="1270" anchor="ctr" anchorCtr="0">
          <a:noAutofit/>
        </a:bodyPr>
        <a:lstStyle/>
        <a:p>
          <a:pPr lvl="0" algn="l" defTabSz="400050">
            <a:lnSpc>
              <a:spcPct val="90000"/>
            </a:lnSpc>
            <a:spcBef>
              <a:spcPct val="0"/>
            </a:spcBef>
            <a:spcAft>
              <a:spcPct val="35000"/>
            </a:spcAft>
          </a:pPr>
          <a:r>
            <a:rPr lang="it-IT" sz="900" kern="1200" dirty="0" smtClean="0">
              <a:latin typeface="Corbel"/>
              <a:cs typeface="Corbel"/>
            </a:rPr>
            <a:t>Gli alunni sono al centro di una potente rete che li collega a studenti, amministratori, genitori ed editori. </a:t>
          </a:r>
          <a:endParaRPr lang="it-IT" sz="900" kern="1200" dirty="0"/>
        </a:p>
      </dsp:txBody>
      <dsp:txXfrm>
        <a:off x="3193858" y="2702473"/>
        <a:ext cx="2377748" cy="590757"/>
      </dsp:txXfrm>
    </dsp:sp>
    <dsp:sp modelId="{F9DDA3AB-1439-AE43-889F-DA711C4A96F9}">
      <dsp:nvSpPr>
        <dsp:cNvPr id="0" name=""/>
        <dsp:cNvSpPr/>
      </dsp:nvSpPr>
      <dsp:spPr>
        <a:xfrm>
          <a:off x="2484979" y="2028628"/>
          <a:ext cx="1131973" cy="113189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5D5EBEE-E2EE-2B44-8E46-1F890DAE24E2}">
      <dsp:nvSpPr>
        <dsp:cNvPr id="0" name=""/>
        <dsp:cNvSpPr/>
      </dsp:nvSpPr>
      <dsp:spPr>
        <a:xfrm>
          <a:off x="3882966" y="1381147"/>
          <a:ext cx="2441666" cy="65467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6819" tIns="34290" rIns="34290" bIns="34290" numCol="1" spcCol="1270" anchor="ctr" anchorCtr="0">
          <a:noAutofit/>
        </a:bodyPr>
        <a:lstStyle/>
        <a:p>
          <a:pPr lvl="0" algn="just" defTabSz="400050">
            <a:lnSpc>
              <a:spcPct val="90000"/>
            </a:lnSpc>
            <a:spcBef>
              <a:spcPct val="0"/>
            </a:spcBef>
            <a:spcAft>
              <a:spcPct val="35000"/>
            </a:spcAft>
          </a:pPr>
          <a:r>
            <a:rPr lang="it-IT" sz="900" kern="1200" dirty="0" smtClean="0">
              <a:latin typeface="Corbel"/>
              <a:cs typeface="Corbel"/>
            </a:rPr>
            <a:t>Questa rete offre la possibilità di costruire una formazione di alta qualità</a:t>
          </a:r>
          <a:endParaRPr lang="it-IT" sz="900" kern="1200" dirty="0"/>
        </a:p>
      </dsp:txBody>
      <dsp:txXfrm>
        <a:off x="3914925" y="1413106"/>
        <a:ext cx="2377748" cy="590757"/>
      </dsp:txXfrm>
    </dsp:sp>
    <dsp:sp modelId="{29A06282-6280-C74B-98E8-7C17A5D1B2AF}">
      <dsp:nvSpPr>
        <dsp:cNvPr id="0" name=""/>
        <dsp:cNvSpPr/>
      </dsp:nvSpPr>
      <dsp:spPr>
        <a:xfrm>
          <a:off x="3206046" y="739261"/>
          <a:ext cx="1131973" cy="113189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4000" r="-84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FBAC6-D806-E848-9D6F-BB274967771D}">
      <dsp:nvSpPr>
        <dsp:cNvPr id="0" name=""/>
        <dsp:cNvSpPr/>
      </dsp:nvSpPr>
      <dsp:spPr>
        <a:xfrm>
          <a:off x="2177169" y="-26123"/>
          <a:ext cx="1970261" cy="109499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smtClean="0"/>
            <a:t>Rende semplice il controllo dei progressi degli studenti</a:t>
          </a:r>
          <a:endParaRPr lang="it-IT" sz="1100" kern="1200" dirty="0"/>
        </a:p>
      </dsp:txBody>
      <dsp:txXfrm>
        <a:off x="2209240" y="5948"/>
        <a:ext cx="1906119" cy="1030850"/>
      </dsp:txXfrm>
    </dsp:sp>
    <dsp:sp modelId="{B3A78A31-7535-EB44-8276-FF15FBA9A68A}">
      <dsp:nvSpPr>
        <dsp:cNvPr id="0" name=""/>
        <dsp:cNvSpPr/>
      </dsp:nvSpPr>
      <dsp:spPr>
        <a:xfrm rot="2700000">
          <a:off x="3670299" y="1265801"/>
          <a:ext cx="817654" cy="344795"/>
        </a:xfrm>
        <a:prstGeom prst="lef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3773738" y="1334760"/>
        <a:ext cx="610777" cy="206877"/>
      </dsp:txXfrm>
    </dsp:sp>
    <dsp:sp modelId="{4808C7B3-9F0C-084D-8904-454E6090F271}">
      <dsp:nvSpPr>
        <dsp:cNvPr id="0" name=""/>
        <dsp:cNvSpPr/>
      </dsp:nvSpPr>
      <dsp:spPr>
        <a:xfrm>
          <a:off x="4070862" y="1807530"/>
          <a:ext cx="1970261" cy="1215069"/>
        </a:xfrm>
        <a:prstGeom prst="roundRect">
          <a:avLst>
            <a:gd name="adj" fmla="val 10000"/>
          </a:avLst>
        </a:prstGeom>
        <a:gradFill rotWithShape="0">
          <a:gsLst>
            <a:gs pos="0">
              <a:schemeClr val="accent2">
                <a:hueOff val="1560507"/>
                <a:satOff val="-1946"/>
                <a:lumOff val="458"/>
                <a:alphaOff val="0"/>
                <a:shade val="51000"/>
                <a:satMod val="130000"/>
              </a:schemeClr>
            </a:gs>
            <a:gs pos="80000">
              <a:schemeClr val="accent2">
                <a:hueOff val="1560507"/>
                <a:satOff val="-1946"/>
                <a:lumOff val="458"/>
                <a:alphaOff val="0"/>
                <a:shade val="93000"/>
                <a:satMod val="130000"/>
              </a:schemeClr>
            </a:gs>
            <a:gs pos="100000">
              <a:schemeClr val="accent2">
                <a:hueOff val="1560507"/>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smtClean="0"/>
            <a:t>Facilita ed agevola l’archiviazione dei dati, dei voti e dei badge</a:t>
          </a:r>
          <a:endParaRPr lang="it-IT" sz="1100" kern="1200" dirty="0"/>
        </a:p>
      </dsp:txBody>
      <dsp:txXfrm>
        <a:off x="4106450" y="1843118"/>
        <a:ext cx="1899085" cy="1143893"/>
      </dsp:txXfrm>
    </dsp:sp>
    <dsp:sp modelId="{29CED00A-431B-8A4C-BE77-7EAB440CF6CE}">
      <dsp:nvSpPr>
        <dsp:cNvPr id="0" name=""/>
        <dsp:cNvSpPr/>
      </dsp:nvSpPr>
      <dsp:spPr>
        <a:xfrm rot="8144614">
          <a:off x="3657638" y="3206838"/>
          <a:ext cx="817654" cy="344795"/>
        </a:xfrm>
        <a:prstGeom prst="leftRightArrow">
          <a:avLst>
            <a:gd name="adj1" fmla="val 60000"/>
            <a:gd name="adj2" fmla="val 50000"/>
          </a:avLst>
        </a:prstGeom>
        <a:gradFill rotWithShape="0">
          <a:gsLst>
            <a:gs pos="0">
              <a:schemeClr val="accent2">
                <a:hueOff val="1560507"/>
                <a:satOff val="-1946"/>
                <a:lumOff val="458"/>
                <a:alphaOff val="0"/>
                <a:shade val="51000"/>
                <a:satMod val="130000"/>
              </a:schemeClr>
            </a:gs>
            <a:gs pos="80000">
              <a:schemeClr val="accent2">
                <a:hueOff val="1560507"/>
                <a:satOff val="-1946"/>
                <a:lumOff val="458"/>
                <a:alphaOff val="0"/>
                <a:shade val="93000"/>
                <a:satMod val="130000"/>
              </a:schemeClr>
            </a:gs>
            <a:gs pos="100000">
              <a:schemeClr val="accent2">
                <a:hueOff val="1560507"/>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10800000">
        <a:off x="3761076" y="3275797"/>
        <a:ext cx="610777" cy="206877"/>
      </dsp:txXfrm>
    </dsp:sp>
    <dsp:sp modelId="{AC44C355-C44F-7C46-8176-CD237FB7A235}">
      <dsp:nvSpPr>
        <dsp:cNvPr id="0" name=""/>
        <dsp:cNvSpPr/>
      </dsp:nvSpPr>
      <dsp:spPr>
        <a:xfrm>
          <a:off x="2209801" y="3735872"/>
          <a:ext cx="1970261" cy="985130"/>
        </a:xfrm>
        <a:prstGeom prst="roundRect">
          <a:avLst>
            <a:gd name="adj" fmla="val 1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smtClean="0"/>
            <a:t>Permette un controllo ed un monitoraggio della classe  sempre costanti</a:t>
          </a:r>
          <a:endParaRPr lang="it-IT" sz="1100" kern="1200" dirty="0"/>
        </a:p>
      </dsp:txBody>
      <dsp:txXfrm>
        <a:off x="2238654" y="3764725"/>
        <a:ext cx="1912555" cy="927424"/>
      </dsp:txXfrm>
    </dsp:sp>
    <dsp:sp modelId="{72B4267C-F7B5-FF44-A527-386F1C05498A}">
      <dsp:nvSpPr>
        <dsp:cNvPr id="0" name=""/>
        <dsp:cNvSpPr/>
      </dsp:nvSpPr>
      <dsp:spPr>
        <a:xfrm rot="13396198">
          <a:off x="1843534" y="3168738"/>
          <a:ext cx="817654" cy="344795"/>
        </a:xfrm>
        <a:prstGeom prst="leftRightArrow">
          <a:avLst>
            <a:gd name="adj1" fmla="val 60000"/>
            <a:gd name="adj2" fmla="val 5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10800000">
        <a:off x="1946972" y="3237697"/>
        <a:ext cx="610777" cy="206877"/>
      </dsp:txXfrm>
    </dsp:sp>
    <dsp:sp modelId="{7D7CF0C0-4D28-294C-ACCE-C235EA757A79}">
      <dsp:nvSpPr>
        <dsp:cNvPr id="0" name=""/>
        <dsp:cNvSpPr/>
      </dsp:nvSpPr>
      <dsp:spPr>
        <a:xfrm>
          <a:off x="283476" y="1883730"/>
          <a:ext cx="1970261" cy="1062670"/>
        </a:xfrm>
        <a:prstGeom prst="roundRect">
          <a:avLst>
            <a:gd name="adj" fmla="val 10000"/>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dirty="0" smtClean="0"/>
            <a:t/>
          </a:r>
          <a:br>
            <a:rPr lang="it-IT" sz="900" kern="1200" dirty="0" smtClean="0"/>
          </a:br>
          <a:r>
            <a:rPr lang="it-IT" sz="1000" kern="1200" dirty="0" smtClean="0"/>
            <a:t>Permette di attuare strategie per migliorare la comprensione degli argomenti e ridurre la confusione e la frustrazione dello studente nel comprendere gli argomenti spiegati</a:t>
          </a:r>
          <a:br>
            <a:rPr lang="it-IT" sz="1000" kern="1200" dirty="0" smtClean="0"/>
          </a:br>
          <a:endParaRPr lang="it-IT" sz="1000" kern="1200" dirty="0"/>
        </a:p>
      </dsp:txBody>
      <dsp:txXfrm>
        <a:off x="314601" y="1914855"/>
        <a:ext cx="1908011" cy="1000420"/>
      </dsp:txXfrm>
    </dsp:sp>
    <dsp:sp modelId="{FD936CB5-EF79-A545-8651-35F9E4D3780B}">
      <dsp:nvSpPr>
        <dsp:cNvPr id="0" name=""/>
        <dsp:cNvSpPr/>
      </dsp:nvSpPr>
      <dsp:spPr>
        <a:xfrm rot="18900000">
          <a:off x="1798545" y="1303901"/>
          <a:ext cx="817654" cy="344795"/>
        </a:xfrm>
        <a:prstGeom prst="leftRightArrow">
          <a:avLst>
            <a:gd name="adj1" fmla="val 60000"/>
            <a:gd name="adj2" fmla="val 50000"/>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1901984" y="1372860"/>
        <a:ext cx="610777" cy="20687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D2C90-118E-544A-B5F6-034D8208F848}">
      <dsp:nvSpPr>
        <dsp:cNvPr id="0" name=""/>
        <dsp:cNvSpPr/>
      </dsp:nvSpPr>
      <dsp:spPr>
        <a:xfrm>
          <a:off x="1778002" y="0"/>
          <a:ext cx="1757317" cy="4325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Didattica Tradizionale (Aula)</a:t>
          </a:r>
          <a:endParaRPr lang="it-IT" sz="1300" kern="1200" dirty="0"/>
        </a:p>
      </dsp:txBody>
      <dsp:txXfrm>
        <a:off x="1790670" y="12668"/>
        <a:ext cx="1731981" cy="407177"/>
      </dsp:txXfrm>
    </dsp:sp>
    <dsp:sp modelId="{560B1181-FE48-DC41-ACB7-602585C32A8C}">
      <dsp:nvSpPr>
        <dsp:cNvPr id="0" name=""/>
        <dsp:cNvSpPr/>
      </dsp:nvSpPr>
      <dsp:spPr>
        <a:xfrm rot="5312957">
          <a:off x="2625990" y="470794"/>
          <a:ext cx="76150" cy="7568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2CE38A6-A94C-D845-8FC4-376C8C19C2C7}">
      <dsp:nvSpPr>
        <dsp:cNvPr id="0" name=""/>
        <dsp:cNvSpPr/>
      </dsp:nvSpPr>
      <dsp:spPr>
        <a:xfrm>
          <a:off x="1806444" y="584765"/>
          <a:ext cx="1730052" cy="43251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smtClean="0"/>
            <a:t>Percorso stabilito </a:t>
          </a:r>
          <a:endParaRPr lang="it-IT" sz="1300" kern="1200" dirty="0"/>
        </a:p>
      </dsp:txBody>
      <dsp:txXfrm>
        <a:off x="1819112" y="597433"/>
        <a:ext cx="1704716" cy="407177"/>
      </dsp:txXfrm>
    </dsp:sp>
    <dsp:sp modelId="{78A55336-5118-E34E-91DF-5A948338DB18}">
      <dsp:nvSpPr>
        <dsp:cNvPr id="0" name=""/>
        <dsp:cNvSpPr/>
      </dsp:nvSpPr>
      <dsp:spPr>
        <a:xfrm rot="5400000">
          <a:off x="2633625" y="1055123"/>
          <a:ext cx="75689" cy="7568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8869615-0E8C-F04A-9C52-132980F58F4A}">
      <dsp:nvSpPr>
        <dsp:cNvPr id="0" name=""/>
        <dsp:cNvSpPr/>
      </dsp:nvSpPr>
      <dsp:spPr>
        <a:xfrm>
          <a:off x="1806444" y="1168657"/>
          <a:ext cx="1730052" cy="43251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smtClean="0"/>
            <a:t>Contatto limitato con il docente</a:t>
          </a:r>
          <a:endParaRPr lang="it-IT" sz="1300" kern="1200" dirty="0"/>
        </a:p>
      </dsp:txBody>
      <dsp:txXfrm>
        <a:off x="1819112" y="1181325"/>
        <a:ext cx="1704716" cy="407177"/>
      </dsp:txXfrm>
    </dsp:sp>
    <dsp:sp modelId="{747FBF3E-505A-0140-AC32-D21E6068D38F}">
      <dsp:nvSpPr>
        <dsp:cNvPr id="0" name=""/>
        <dsp:cNvSpPr/>
      </dsp:nvSpPr>
      <dsp:spPr>
        <a:xfrm rot="5400000">
          <a:off x="2633625" y="1639015"/>
          <a:ext cx="75689" cy="7568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69AEA50-4263-FD4D-AF55-96E803728654}">
      <dsp:nvSpPr>
        <dsp:cNvPr id="0" name=""/>
        <dsp:cNvSpPr/>
      </dsp:nvSpPr>
      <dsp:spPr>
        <a:xfrm>
          <a:off x="1806444" y="1752550"/>
          <a:ext cx="1730052" cy="43251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smtClean="0"/>
            <a:t>Apprendimento passivo </a:t>
          </a:r>
          <a:endParaRPr lang="it-IT" sz="1300" kern="1200" dirty="0"/>
        </a:p>
      </dsp:txBody>
      <dsp:txXfrm>
        <a:off x="1819112" y="1765218"/>
        <a:ext cx="1704716" cy="407177"/>
      </dsp:txXfrm>
    </dsp:sp>
    <dsp:sp modelId="{E04F4E5E-99F1-5B4A-A624-81293BF06B16}">
      <dsp:nvSpPr>
        <dsp:cNvPr id="0" name=""/>
        <dsp:cNvSpPr/>
      </dsp:nvSpPr>
      <dsp:spPr>
        <a:xfrm rot="5400000">
          <a:off x="2633625" y="2222908"/>
          <a:ext cx="75689" cy="7568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B6678ED-E251-7145-8669-EE7EBE9AEF98}">
      <dsp:nvSpPr>
        <dsp:cNvPr id="0" name=""/>
        <dsp:cNvSpPr/>
      </dsp:nvSpPr>
      <dsp:spPr>
        <a:xfrm>
          <a:off x="1806444" y="2336442"/>
          <a:ext cx="1730052" cy="43251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Teoria	</a:t>
          </a:r>
          <a:endParaRPr lang="it-IT" sz="1300" kern="1200" dirty="0"/>
        </a:p>
      </dsp:txBody>
      <dsp:txXfrm>
        <a:off x="1819112" y="2349110"/>
        <a:ext cx="1704716" cy="407177"/>
      </dsp:txXfrm>
    </dsp:sp>
    <dsp:sp modelId="{CC14AEA8-F9A1-E84F-AB1D-26D9BD34C2B7}">
      <dsp:nvSpPr>
        <dsp:cNvPr id="0" name=""/>
        <dsp:cNvSpPr/>
      </dsp:nvSpPr>
      <dsp:spPr>
        <a:xfrm rot="5400000">
          <a:off x="2633625" y="2806800"/>
          <a:ext cx="75689" cy="7568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D609E7F-7C0F-1E44-A5C2-973C374E6B8B}">
      <dsp:nvSpPr>
        <dsp:cNvPr id="0" name=""/>
        <dsp:cNvSpPr/>
      </dsp:nvSpPr>
      <dsp:spPr>
        <a:xfrm>
          <a:off x="1806444" y="2920335"/>
          <a:ext cx="1730052" cy="43251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Approccio verticale</a:t>
          </a:r>
          <a:endParaRPr lang="it-IT" sz="1300" kern="1200" dirty="0"/>
        </a:p>
      </dsp:txBody>
      <dsp:txXfrm>
        <a:off x="1819112" y="2933003"/>
        <a:ext cx="1704716" cy="407177"/>
      </dsp:txXfrm>
    </dsp:sp>
    <dsp:sp modelId="{11C0B5EF-DC61-7A4A-9A4E-6F79EA8A86A6}">
      <dsp:nvSpPr>
        <dsp:cNvPr id="0" name=""/>
        <dsp:cNvSpPr/>
      </dsp:nvSpPr>
      <dsp:spPr>
        <a:xfrm rot="5400000">
          <a:off x="2633625" y="3390693"/>
          <a:ext cx="75689" cy="7568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EF533A9-DE5C-AE47-8B63-C41D09069A59}">
      <dsp:nvSpPr>
        <dsp:cNvPr id="0" name=""/>
        <dsp:cNvSpPr/>
      </dsp:nvSpPr>
      <dsp:spPr>
        <a:xfrm>
          <a:off x="1806444" y="3504228"/>
          <a:ext cx="1730052" cy="43251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Ascolto	</a:t>
          </a:r>
          <a:endParaRPr lang="it-IT" sz="1300" kern="1200" dirty="0"/>
        </a:p>
      </dsp:txBody>
      <dsp:txXfrm>
        <a:off x="1819112" y="3516896"/>
        <a:ext cx="1704716" cy="407177"/>
      </dsp:txXfrm>
    </dsp:sp>
    <dsp:sp modelId="{C6CA481C-4BD4-3A45-A755-B7D9B6C47AB8}">
      <dsp:nvSpPr>
        <dsp:cNvPr id="0" name=""/>
        <dsp:cNvSpPr/>
      </dsp:nvSpPr>
      <dsp:spPr>
        <a:xfrm rot="5400000">
          <a:off x="2633625" y="3974586"/>
          <a:ext cx="75689" cy="7568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6A555A7-3B8F-0B47-A8EB-F3D3E910E1C7}">
      <dsp:nvSpPr>
        <dsp:cNvPr id="0" name=""/>
        <dsp:cNvSpPr/>
      </dsp:nvSpPr>
      <dsp:spPr>
        <a:xfrm>
          <a:off x="1806444" y="4088120"/>
          <a:ext cx="1730052" cy="43251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Rigidità</a:t>
          </a:r>
          <a:endParaRPr lang="it-IT" sz="1300" kern="1200" dirty="0"/>
        </a:p>
      </dsp:txBody>
      <dsp:txXfrm>
        <a:off x="1819112" y="4100788"/>
        <a:ext cx="1704716" cy="407177"/>
      </dsp:txXfrm>
    </dsp:sp>
    <dsp:sp modelId="{8CC5959C-607F-4B45-AC63-632B95C2D62E}">
      <dsp:nvSpPr>
        <dsp:cNvPr id="0" name=""/>
        <dsp:cNvSpPr/>
      </dsp:nvSpPr>
      <dsp:spPr>
        <a:xfrm rot="5400000">
          <a:off x="2633625" y="4558478"/>
          <a:ext cx="75689" cy="7568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0CD6503-6A9D-EB40-ABB5-A5EDF5370553}">
      <dsp:nvSpPr>
        <dsp:cNvPr id="0" name=""/>
        <dsp:cNvSpPr/>
      </dsp:nvSpPr>
      <dsp:spPr>
        <a:xfrm>
          <a:off x="1806444" y="4672013"/>
          <a:ext cx="1730052" cy="43251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Lavora sui gruppi	</a:t>
          </a:r>
          <a:endParaRPr lang="it-IT" sz="1300" kern="1200" dirty="0"/>
        </a:p>
      </dsp:txBody>
      <dsp:txXfrm>
        <a:off x="1819112" y="4684681"/>
        <a:ext cx="1704716" cy="407177"/>
      </dsp:txXfrm>
    </dsp:sp>
    <dsp:sp modelId="{39B649EA-FD9A-8D4C-B1C8-289E7369EF7F}">
      <dsp:nvSpPr>
        <dsp:cNvPr id="0" name=""/>
        <dsp:cNvSpPr/>
      </dsp:nvSpPr>
      <dsp:spPr>
        <a:xfrm>
          <a:off x="3751040" y="0"/>
          <a:ext cx="1730052" cy="4325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it-IT" sz="1300" kern="1200" smtClean="0"/>
            <a:t>Didattica in FAD (Rete)</a:t>
          </a:r>
          <a:endParaRPr lang="it-IT" sz="1300" kern="1200" dirty="0"/>
        </a:p>
      </dsp:txBody>
      <dsp:txXfrm>
        <a:off x="3763708" y="12668"/>
        <a:ext cx="1704716" cy="407177"/>
      </dsp:txXfrm>
    </dsp:sp>
    <dsp:sp modelId="{3275D121-B625-C741-B8C4-4D01872EEE93}">
      <dsp:nvSpPr>
        <dsp:cNvPr id="0" name=""/>
        <dsp:cNvSpPr/>
      </dsp:nvSpPr>
      <dsp:spPr>
        <a:xfrm rot="5157627">
          <a:off x="4598556" y="470794"/>
          <a:ext cx="76315" cy="7568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85C54F6-1EA2-F94A-80FE-4897BA151E87}">
      <dsp:nvSpPr>
        <dsp:cNvPr id="0" name=""/>
        <dsp:cNvSpPr/>
      </dsp:nvSpPr>
      <dsp:spPr>
        <a:xfrm>
          <a:off x="3792336" y="584765"/>
          <a:ext cx="1730052" cy="43251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Autonomia dell’allievo</a:t>
          </a:r>
          <a:endParaRPr lang="it-IT" sz="1300" kern="1200" dirty="0"/>
        </a:p>
      </dsp:txBody>
      <dsp:txXfrm>
        <a:off x="3805004" y="597433"/>
        <a:ext cx="1704716" cy="407177"/>
      </dsp:txXfrm>
    </dsp:sp>
    <dsp:sp modelId="{EDDAC13B-BD42-374F-9D0A-E124273E118A}">
      <dsp:nvSpPr>
        <dsp:cNvPr id="0" name=""/>
        <dsp:cNvSpPr/>
      </dsp:nvSpPr>
      <dsp:spPr>
        <a:xfrm rot="5400000">
          <a:off x="4619517" y="1055123"/>
          <a:ext cx="75689" cy="7568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F802E81-E88B-6D43-93DA-227691F7BD7E}">
      <dsp:nvSpPr>
        <dsp:cNvPr id="0" name=""/>
        <dsp:cNvSpPr/>
      </dsp:nvSpPr>
      <dsp:spPr>
        <a:xfrm>
          <a:off x="3792336" y="1168657"/>
          <a:ext cx="1730052" cy="43251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smtClean="0"/>
            <a:t>Contatto permanente col docente</a:t>
          </a:r>
          <a:endParaRPr lang="it-IT" sz="1300" kern="1200" dirty="0"/>
        </a:p>
      </dsp:txBody>
      <dsp:txXfrm>
        <a:off x="3805004" y="1181325"/>
        <a:ext cx="1704716" cy="407177"/>
      </dsp:txXfrm>
    </dsp:sp>
    <dsp:sp modelId="{5B186EC3-6D1B-2C41-BBA3-05CAF5A26334}">
      <dsp:nvSpPr>
        <dsp:cNvPr id="0" name=""/>
        <dsp:cNvSpPr/>
      </dsp:nvSpPr>
      <dsp:spPr>
        <a:xfrm rot="5400000">
          <a:off x="4619517" y="1639015"/>
          <a:ext cx="75689" cy="7568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3263BE8-07DA-CA45-A51E-6707D7E68EFC}">
      <dsp:nvSpPr>
        <dsp:cNvPr id="0" name=""/>
        <dsp:cNvSpPr/>
      </dsp:nvSpPr>
      <dsp:spPr>
        <a:xfrm>
          <a:off x="3792336" y="1752550"/>
          <a:ext cx="1730052" cy="43251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Apprendimento collaborativo</a:t>
          </a:r>
          <a:endParaRPr lang="it-IT" sz="1300" kern="1200" dirty="0"/>
        </a:p>
      </dsp:txBody>
      <dsp:txXfrm>
        <a:off x="3805004" y="1765218"/>
        <a:ext cx="1704716" cy="407177"/>
      </dsp:txXfrm>
    </dsp:sp>
    <dsp:sp modelId="{655CE8F1-F815-AD41-80C6-4C99D1AF36E9}">
      <dsp:nvSpPr>
        <dsp:cNvPr id="0" name=""/>
        <dsp:cNvSpPr/>
      </dsp:nvSpPr>
      <dsp:spPr>
        <a:xfrm rot="5400000">
          <a:off x="4619517" y="2222908"/>
          <a:ext cx="75689" cy="7568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98FFFDF-39EE-664B-9B68-860EC7BF2D62}">
      <dsp:nvSpPr>
        <dsp:cNvPr id="0" name=""/>
        <dsp:cNvSpPr/>
      </dsp:nvSpPr>
      <dsp:spPr>
        <a:xfrm>
          <a:off x="3792336" y="2336442"/>
          <a:ext cx="1730052" cy="43251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Sperimentazione</a:t>
          </a:r>
          <a:endParaRPr lang="it-IT" sz="1300" kern="1200" dirty="0"/>
        </a:p>
      </dsp:txBody>
      <dsp:txXfrm>
        <a:off x="3805004" y="2349110"/>
        <a:ext cx="1704716" cy="407177"/>
      </dsp:txXfrm>
    </dsp:sp>
    <dsp:sp modelId="{CE7DA9E4-3899-6B44-BB0C-65376A660503}">
      <dsp:nvSpPr>
        <dsp:cNvPr id="0" name=""/>
        <dsp:cNvSpPr/>
      </dsp:nvSpPr>
      <dsp:spPr>
        <a:xfrm rot="5400000">
          <a:off x="4619517" y="2806800"/>
          <a:ext cx="75689" cy="7568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CBC5EA3-7E09-CA4F-A8D7-E2D426FAD280}">
      <dsp:nvSpPr>
        <dsp:cNvPr id="0" name=""/>
        <dsp:cNvSpPr/>
      </dsp:nvSpPr>
      <dsp:spPr>
        <a:xfrm>
          <a:off x="3792336" y="2920335"/>
          <a:ext cx="1730052" cy="43251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Approccio orizzontale</a:t>
          </a:r>
          <a:endParaRPr lang="it-IT" sz="1300" kern="1200" dirty="0"/>
        </a:p>
      </dsp:txBody>
      <dsp:txXfrm>
        <a:off x="3805004" y="2933003"/>
        <a:ext cx="1704716" cy="407177"/>
      </dsp:txXfrm>
    </dsp:sp>
    <dsp:sp modelId="{E74ED588-DAFA-7242-AC0A-8041E835A805}">
      <dsp:nvSpPr>
        <dsp:cNvPr id="0" name=""/>
        <dsp:cNvSpPr/>
      </dsp:nvSpPr>
      <dsp:spPr>
        <a:xfrm rot="5400000">
          <a:off x="4619517" y="3390693"/>
          <a:ext cx="75689" cy="7568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CF3C108-08A0-E145-822C-95B830268CD5}">
      <dsp:nvSpPr>
        <dsp:cNvPr id="0" name=""/>
        <dsp:cNvSpPr/>
      </dsp:nvSpPr>
      <dsp:spPr>
        <a:xfrm>
          <a:off x="3792336" y="3504228"/>
          <a:ext cx="1730052" cy="43251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Partecipazione</a:t>
          </a:r>
          <a:endParaRPr lang="it-IT" sz="1300" kern="1200" dirty="0"/>
        </a:p>
      </dsp:txBody>
      <dsp:txXfrm>
        <a:off x="3805004" y="3516896"/>
        <a:ext cx="1704716" cy="407177"/>
      </dsp:txXfrm>
    </dsp:sp>
    <dsp:sp modelId="{24F66F61-2331-314A-9B01-C7583C750CEA}">
      <dsp:nvSpPr>
        <dsp:cNvPr id="0" name=""/>
        <dsp:cNvSpPr/>
      </dsp:nvSpPr>
      <dsp:spPr>
        <a:xfrm rot="5400000">
          <a:off x="4619517" y="3974586"/>
          <a:ext cx="75689" cy="7568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7D7D6CC-12F0-124D-8ED2-EB045281BB28}">
      <dsp:nvSpPr>
        <dsp:cNvPr id="0" name=""/>
        <dsp:cNvSpPr/>
      </dsp:nvSpPr>
      <dsp:spPr>
        <a:xfrm>
          <a:off x="3792336" y="4088120"/>
          <a:ext cx="1730052" cy="43251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Flessibilità</a:t>
          </a:r>
          <a:endParaRPr lang="it-IT" sz="1300" kern="1200" dirty="0"/>
        </a:p>
      </dsp:txBody>
      <dsp:txXfrm>
        <a:off x="3805004" y="4100788"/>
        <a:ext cx="1704716" cy="407177"/>
      </dsp:txXfrm>
    </dsp:sp>
    <dsp:sp modelId="{DC5926F9-1203-1545-84D0-A31A86EF7953}">
      <dsp:nvSpPr>
        <dsp:cNvPr id="0" name=""/>
        <dsp:cNvSpPr/>
      </dsp:nvSpPr>
      <dsp:spPr>
        <a:xfrm rot="5400000">
          <a:off x="4619517" y="4558478"/>
          <a:ext cx="75689" cy="7568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762CCDA-36D9-AD42-B7FC-F1BDE79D38D1}">
      <dsp:nvSpPr>
        <dsp:cNvPr id="0" name=""/>
        <dsp:cNvSpPr/>
      </dsp:nvSpPr>
      <dsp:spPr>
        <a:xfrm>
          <a:off x="3792336" y="4672013"/>
          <a:ext cx="1730052" cy="43251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Lavora </a:t>
          </a:r>
          <a:r>
            <a:rPr lang="it-IT" sz="1300" kern="1200" dirty="0" err="1" smtClean="0"/>
            <a:t>sul’individuo</a:t>
          </a:r>
          <a:endParaRPr lang="it-IT" sz="1300" kern="1200" dirty="0"/>
        </a:p>
      </dsp:txBody>
      <dsp:txXfrm>
        <a:off x="3805004" y="4684681"/>
        <a:ext cx="1704716" cy="4071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42604-4A5E-424F-9F15-0F926D9654BD}">
      <dsp:nvSpPr>
        <dsp:cNvPr id="0" name=""/>
        <dsp:cNvSpPr/>
      </dsp:nvSpPr>
      <dsp:spPr>
        <a:xfrm>
          <a:off x="1806114" y="2476500"/>
          <a:ext cx="541379" cy="2063185"/>
        </a:xfrm>
        <a:custGeom>
          <a:avLst/>
          <a:gdLst/>
          <a:ahLst/>
          <a:cxnLst/>
          <a:rect l="0" t="0" r="0" b="0"/>
          <a:pathLst>
            <a:path>
              <a:moveTo>
                <a:pt x="0" y="0"/>
              </a:moveTo>
              <a:lnTo>
                <a:pt x="270689" y="0"/>
              </a:lnTo>
              <a:lnTo>
                <a:pt x="270689" y="2063185"/>
              </a:lnTo>
              <a:lnTo>
                <a:pt x="541379" y="2063185"/>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it-IT" sz="700" kern="1200"/>
        </a:p>
      </dsp:txBody>
      <dsp:txXfrm>
        <a:off x="2023479" y="3454767"/>
        <a:ext cx="106651" cy="106651"/>
      </dsp:txXfrm>
    </dsp:sp>
    <dsp:sp modelId="{AD248173-6FE2-5446-8C93-452B92CD605C}">
      <dsp:nvSpPr>
        <dsp:cNvPr id="0" name=""/>
        <dsp:cNvSpPr/>
      </dsp:nvSpPr>
      <dsp:spPr>
        <a:xfrm>
          <a:off x="1806114" y="2476500"/>
          <a:ext cx="541379" cy="1031592"/>
        </a:xfrm>
        <a:custGeom>
          <a:avLst/>
          <a:gdLst/>
          <a:ahLst/>
          <a:cxnLst/>
          <a:rect l="0" t="0" r="0" b="0"/>
          <a:pathLst>
            <a:path>
              <a:moveTo>
                <a:pt x="0" y="0"/>
              </a:moveTo>
              <a:lnTo>
                <a:pt x="270689" y="0"/>
              </a:lnTo>
              <a:lnTo>
                <a:pt x="270689" y="1031592"/>
              </a:lnTo>
              <a:lnTo>
                <a:pt x="541379" y="1031592"/>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047679" y="2963170"/>
        <a:ext cx="58251" cy="58251"/>
      </dsp:txXfrm>
    </dsp:sp>
    <dsp:sp modelId="{107B90D8-40A4-544B-ABC4-3A66E25D88B5}">
      <dsp:nvSpPr>
        <dsp:cNvPr id="0" name=""/>
        <dsp:cNvSpPr/>
      </dsp:nvSpPr>
      <dsp:spPr>
        <a:xfrm>
          <a:off x="1806114" y="2430780"/>
          <a:ext cx="541379" cy="91440"/>
        </a:xfrm>
        <a:custGeom>
          <a:avLst/>
          <a:gdLst/>
          <a:ahLst/>
          <a:cxnLst/>
          <a:rect l="0" t="0" r="0" b="0"/>
          <a:pathLst>
            <a:path>
              <a:moveTo>
                <a:pt x="0" y="45720"/>
              </a:moveTo>
              <a:lnTo>
                <a:pt x="541379" y="45720"/>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063270" y="2462965"/>
        <a:ext cx="27068" cy="27068"/>
      </dsp:txXfrm>
    </dsp:sp>
    <dsp:sp modelId="{CDF5F575-45A5-1C47-9E0D-F029F7202735}">
      <dsp:nvSpPr>
        <dsp:cNvPr id="0" name=""/>
        <dsp:cNvSpPr/>
      </dsp:nvSpPr>
      <dsp:spPr>
        <a:xfrm>
          <a:off x="1806114" y="1444907"/>
          <a:ext cx="541379" cy="1031592"/>
        </a:xfrm>
        <a:custGeom>
          <a:avLst/>
          <a:gdLst/>
          <a:ahLst/>
          <a:cxnLst/>
          <a:rect l="0" t="0" r="0" b="0"/>
          <a:pathLst>
            <a:path>
              <a:moveTo>
                <a:pt x="0" y="1031592"/>
              </a:moveTo>
              <a:lnTo>
                <a:pt x="270689" y="1031592"/>
              </a:lnTo>
              <a:lnTo>
                <a:pt x="270689" y="0"/>
              </a:lnTo>
              <a:lnTo>
                <a:pt x="541379" y="0"/>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047679" y="1931578"/>
        <a:ext cx="58251" cy="58251"/>
      </dsp:txXfrm>
    </dsp:sp>
    <dsp:sp modelId="{97BA3CBA-712C-7545-84D1-B068FB319763}">
      <dsp:nvSpPr>
        <dsp:cNvPr id="0" name=""/>
        <dsp:cNvSpPr/>
      </dsp:nvSpPr>
      <dsp:spPr>
        <a:xfrm>
          <a:off x="1806114" y="413314"/>
          <a:ext cx="541379" cy="2063185"/>
        </a:xfrm>
        <a:custGeom>
          <a:avLst/>
          <a:gdLst/>
          <a:ahLst/>
          <a:cxnLst/>
          <a:rect l="0" t="0" r="0" b="0"/>
          <a:pathLst>
            <a:path>
              <a:moveTo>
                <a:pt x="0" y="2063185"/>
              </a:moveTo>
              <a:lnTo>
                <a:pt x="270689" y="2063185"/>
              </a:lnTo>
              <a:lnTo>
                <a:pt x="270689" y="0"/>
              </a:lnTo>
              <a:lnTo>
                <a:pt x="541379" y="0"/>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it-IT" sz="700" kern="1200"/>
        </a:p>
      </dsp:txBody>
      <dsp:txXfrm>
        <a:off x="2023479" y="1391581"/>
        <a:ext cx="106651" cy="106651"/>
      </dsp:txXfrm>
    </dsp:sp>
    <dsp:sp modelId="{164E9ABC-F92D-5544-A25E-9716B79D1000}">
      <dsp:nvSpPr>
        <dsp:cNvPr id="0" name=""/>
        <dsp:cNvSpPr/>
      </dsp:nvSpPr>
      <dsp:spPr>
        <a:xfrm rot="16200000">
          <a:off x="-778296" y="2063862"/>
          <a:ext cx="4343548" cy="825274"/>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it-IT" sz="4800" kern="1200" dirty="0" smtClean="0"/>
            <a:t>Didattica Digitale</a:t>
          </a:r>
          <a:endParaRPr lang="it-IT" sz="4800" kern="1200" dirty="0"/>
        </a:p>
      </dsp:txBody>
      <dsp:txXfrm>
        <a:off x="-778296" y="2063862"/>
        <a:ext cx="4343548" cy="825274"/>
      </dsp:txXfrm>
    </dsp:sp>
    <dsp:sp modelId="{E01C3415-9D4D-F14E-8970-E87EFAE0EC43}">
      <dsp:nvSpPr>
        <dsp:cNvPr id="0" name=""/>
        <dsp:cNvSpPr/>
      </dsp:nvSpPr>
      <dsp:spPr>
        <a:xfrm>
          <a:off x="2347494" y="677"/>
          <a:ext cx="2706899" cy="825274"/>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t-IT" sz="1700" kern="1200" dirty="0" smtClean="0"/>
            <a:t>Strategia di Insegnamento attivo</a:t>
          </a:r>
          <a:endParaRPr lang="it-IT" sz="1700" kern="1200" dirty="0"/>
        </a:p>
      </dsp:txBody>
      <dsp:txXfrm>
        <a:off x="2347494" y="677"/>
        <a:ext cx="2706899" cy="825274"/>
      </dsp:txXfrm>
    </dsp:sp>
    <dsp:sp modelId="{27C33469-C835-6D44-B9FA-AC306FD142EF}">
      <dsp:nvSpPr>
        <dsp:cNvPr id="0" name=""/>
        <dsp:cNvSpPr/>
      </dsp:nvSpPr>
      <dsp:spPr>
        <a:xfrm>
          <a:off x="2347494" y="1032270"/>
          <a:ext cx="2706899" cy="825274"/>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t-IT" sz="1700" kern="1200" dirty="0" smtClean="0"/>
            <a:t>Valorizza la partecipazione attiva dell’alunno</a:t>
          </a:r>
          <a:endParaRPr lang="it-IT" sz="1700" kern="1200" dirty="0"/>
        </a:p>
      </dsp:txBody>
      <dsp:txXfrm>
        <a:off x="2347494" y="1032270"/>
        <a:ext cx="2706899" cy="825274"/>
      </dsp:txXfrm>
    </dsp:sp>
    <dsp:sp modelId="{824EE315-ADC9-8147-8D1C-EABCF7D807DE}">
      <dsp:nvSpPr>
        <dsp:cNvPr id="0" name=""/>
        <dsp:cNvSpPr/>
      </dsp:nvSpPr>
      <dsp:spPr>
        <a:xfrm>
          <a:off x="2347494" y="2063862"/>
          <a:ext cx="2706899" cy="825274"/>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t-IT" sz="1700" kern="1200" dirty="0" smtClean="0"/>
            <a:t>Dota docenti ed alunni di strumenti fortemente innovativi</a:t>
          </a:r>
          <a:endParaRPr lang="it-IT" sz="1700" kern="1200" dirty="0"/>
        </a:p>
      </dsp:txBody>
      <dsp:txXfrm>
        <a:off x="2347494" y="2063862"/>
        <a:ext cx="2706899" cy="825274"/>
      </dsp:txXfrm>
    </dsp:sp>
    <dsp:sp modelId="{4CC5E49E-FE36-0D4F-A9DD-B4B4E118E823}">
      <dsp:nvSpPr>
        <dsp:cNvPr id="0" name=""/>
        <dsp:cNvSpPr/>
      </dsp:nvSpPr>
      <dsp:spPr>
        <a:xfrm>
          <a:off x="2347494" y="3095455"/>
          <a:ext cx="2706899" cy="825274"/>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t-IT" sz="1700" kern="1200" dirty="0" smtClean="0"/>
            <a:t>“Eroga educazione” in modo integrato</a:t>
          </a:r>
          <a:endParaRPr lang="it-IT" sz="1700" kern="1200" dirty="0"/>
        </a:p>
      </dsp:txBody>
      <dsp:txXfrm>
        <a:off x="2347494" y="3095455"/>
        <a:ext cx="2706899" cy="825274"/>
      </dsp:txXfrm>
    </dsp:sp>
    <dsp:sp modelId="{1D153757-AB0C-AD43-A795-390E266F80E7}">
      <dsp:nvSpPr>
        <dsp:cNvPr id="0" name=""/>
        <dsp:cNvSpPr/>
      </dsp:nvSpPr>
      <dsp:spPr>
        <a:xfrm>
          <a:off x="2347494" y="4127048"/>
          <a:ext cx="2706899" cy="825274"/>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it-IT" sz="1700" kern="1200" dirty="0" smtClean="0"/>
            <a:t>Potenzia le competenze necessarie per un apprendimento indipendente  </a:t>
          </a:r>
          <a:endParaRPr lang="it-IT" sz="1700" kern="1200" dirty="0"/>
        </a:p>
      </dsp:txBody>
      <dsp:txXfrm>
        <a:off x="2347494" y="4127048"/>
        <a:ext cx="2706899" cy="825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930F2-1983-754C-8F6F-D63035F84C18}">
      <dsp:nvSpPr>
        <dsp:cNvPr id="0" name=""/>
        <dsp:cNvSpPr/>
      </dsp:nvSpPr>
      <dsp:spPr>
        <a:xfrm>
          <a:off x="558187" y="0"/>
          <a:ext cx="4979625" cy="4979625"/>
        </a:xfrm>
        <a:prstGeom prst="diamond">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F2E8B0F-0EDB-5046-94F0-D1CD5701CD12}">
      <dsp:nvSpPr>
        <dsp:cNvPr id="0" name=""/>
        <dsp:cNvSpPr/>
      </dsp:nvSpPr>
      <dsp:spPr>
        <a:xfrm>
          <a:off x="1031251" y="473064"/>
          <a:ext cx="1942053" cy="194205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0" kern="1200" dirty="0" smtClean="0"/>
            <a:t>Sostiene</a:t>
          </a:r>
          <a:r>
            <a:rPr lang="it-IT" sz="1600" b="1" kern="1200" dirty="0" smtClean="0"/>
            <a:t> progetti per l’introduzione delle tecnologie in classe</a:t>
          </a:r>
          <a:r>
            <a:rPr lang="it-IT" sz="1600" kern="1200" dirty="0" smtClean="0"/>
            <a:t> e la loro integrazione con le risorse tradizionali.</a:t>
          </a:r>
          <a:endParaRPr lang="it-IT" sz="1600" kern="1200" dirty="0"/>
        </a:p>
      </dsp:txBody>
      <dsp:txXfrm>
        <a:off x="1126054" y="567867"/>
        <a:ext cx="1752447" cy="1752447"/>
      </dsp:txXfrm>
    </dsp:sp>
    <dsp:sp modelId="{4E51C009-280C-054E-94ED-7CE371528C8F}">
      <dsp:nvSpPr>
        <dsp:cNvPr id="0" name=""/>
        <dsp:cNvSpPr/>
      </dsp:nvSpPr>
      <dsp:spPr>
        <a:xfrm>
          <a:off x="3122694" y="473064"/>
          <a:ext cx="1942053" cy="194205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t>Nel 2007 si è discusso per la prima volta di un </a:t>
          </a:r>
          <a:r>
            <a:rPr lang="it-IT" sz="1600" b="1" kern="1200" dirty="0" smtClean="0"/>
            <a:t>Piano Nazionale per la Scuola Digitale </a:t>
          </a:r>
          <a:endParaRPr lang="it-IT" sz="1600" kern="1200" dirty="0"/>
        </a:p>
      </dsp:txBody>
      <dsp:txXfrm>
        <a:off x="3217497" y="567867"/>
        <a:ext cx="1752447" cy="1752447"/>
      </dsp:txXfrm>
    </dsp:sp>
    <dsp:sp modelId="{CA85BA51-4200-D14E-9A3E-6AD25B5FFCC9}">
      <dsp:nvSpPr>
        <dsp:cNvPr id="0" name=""/>
        <dsp:cNvSpPr/>
      </dsp:nvSpPr>
      <dsp:spPr>
        <a:xfrm>
          <a:off x="1031251" y="2564506"/>
          <a:ext cx="1942053" cy="194205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t>Obiettivo: promuovere l’innovazione digitale nella Scuola </a:t>
          </a:r>
          <a:endParaRPr lang="it-IT" sz="1600" kern="1200" dirty="0"/>
        </a:p>
      </dsp:txBody>
      <dsp:txXfrm>
        <a:off x="1126054" y="2659309"/>
        <a:ext cx="1752447" cy="1752447"/>
      </dsp:txXfrm>
    </dsp:sp>
    <dsp:sp modelId="{41FD40D3-B7FC-4746-B7B2-71594BFD5F69}">
      <dsp:nvSpPr>
        <dsp:cNvPr id="0" name=""/>
        <dsp:cNvSpPr/>
      </dsp:nvSpPr>
      <dsp:spPr>
        <a:xfrm>
          <a:off x="3122694" y="2564506"/>
          <a:ext cx="1942053" cy="1942053"/>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t>Obiettivo: modificare gli ambienti di apprendimento</a:t>
          </a:r>
          <a:endParaRPr lang="it-IT" sz="1600" kern="1200" dirty="0"/>
        </a:p>
      </dsp:txBody>
      <dsp:txXfrm>
        <a:off x="3217497" y="2659309"/>
        <a:ext cx="1752447" cy="17524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B2B9-8044-6449-A0B3-9C22EC33C9A4}">
      <dsp:nvSpPr>
        <dsp:cNvPr id="0" name=""/>
        <dsp:cNvSpPr/>
      </dsp:nvSpPr>
      <dsp:spPr>
        <a:xfrm>
          <a:off x="893529" y="60592"/>
          <a:ext cx="2015550" cy="1388714"/>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D4EC42A-C2E8-4949-9EC6-790065762680}">
      <dsp:nvSpPr>
        <dsp:cNvPr id="0" name=""/>
        <dsp:cNvSpPr/>
      </dsp:nvSpPr>
      <dsp:spPr>
        <a:xfrm>
          <a:off x="924629" y="1671633"/>
          <a:ext cx="2015550" cy="747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a:lnSpc>
              <a:spcPct val="90000"/>
            </a:lnSpc>
            <a:spcBef>
              <a:spcPct val="0"/>
            </a:spcBef>
            <a:spcAft>
              <a:spcPct val="35000"/>
            </a:spcAft>
          </a:pPr>
          <a:r>
            <a:rPr lang="it-IT" sz="1000" kern="1200" dirty="0" smtClean="0">
              <a:latin typeface="Corbel"/>
              <a:cs typeface="Corbel"/>
            </a:rPr>
            <a:t>Presentato il 27 ottobre 2015 dal ministro dell’istruzione </a:t>
          </a:r>
          <a:r>
            <a:rPr lang="it-IT" sz="1000" b="1" kern="1200" dirty="0" smtClean="0">
              <a:latin typeface="Corbel"/>
              <a:cs typeface="Corbel"/>
            </a:rPr>
            <a:t>Stefania Giannini</a:t>
          </a:r>
          <a:r>
            <a:rPr lang="it-IT" sz="1000" kern="1200" dirty="0" smtClean="0">
              <a:latin typeface="Corbel"/>
              <a:cs typeface="Corbel"/>
            </a:rPr>
            <a:t> </a:t>
          </a:r>
          <a:endParaRPr lang="it-IT" sz="1000" kern="1200" dirty="0"/>
        </a:p>
      </dsp:txBody>
      <dsp:txXfrm>
        <a:off x="924629" y="1671633"/>
        <a:ext cx="2015550" cy="747769"/>
      </dsp:txXfrm>
    </dsp:sp>
    <dsp:sp modelId="{190234C3-025B-AB45-ACD6-8AB387C24686}">
      <dsp:nvSpPr>
        <dsp:cNvPr id="0" name=""/>
        <dsp:cNvSpPr/>
      </dsp:nvSpPr>
      <dsp:spPr>
        <a:xfrm>
          <a:off x="3110719" y="3257"/>
          <a:ext cx="2015550" cy="1388714"/>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4D2435A-2E5A-9944-A783-282114093CF7}">
      <dsp:nvSpPr>
        <dsp:cNvPr id="0" name=""/>
        <dsp:cNvSpPr/>
      </dsp:nvSpPr>
      <dsp:spPr>
        <a:xfrm>
          <a:off x="3082643" y="1499628"/>
          <a:ext cx="2015550" cy="977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a:lnSpc>
              <a:spcPct val="90000"/>
            </a:lnSpc>
            <a:spcBef>
              <a:spcPct val="0"/>
            </a:spcBef>
            <a:spcAft>
              <a:spcPct val="35000"/>
            </a:spcAft>
          </a:pPr>
          <a:r>
            <a:rPr lang="it-IT" sz="1000" kern="1200" dirty="0" smtClean="0">
              <a:latin typeface="Corbel"/>
              <a:cs typeface="Corbel"/>
            </a:rPr>
            <a:t>Documento pensato per </a:t>
          </a:r>
          <a:r>
            <a:rPr lang="it-IT" sz="1000" b="1" kern="1200" dirty="0" smtClean="0">
              <a:latin typeface="Corbel"/>
              <a:cs typeface="Corbel"/>
            </a:rPr>
            <a:t>guidare le scuole in un percorso di innovazione e digitalizzazione, </a:t>
          </a:r>
          <a:r>
            <a:rPr lang="it-IT" sz="1000" kern="1200" dirty="0" smtClean="0">
              <a:latin typeface="Corbel"/>
              <a:cs typeface="Corbel"/>
            </a:rPr>
            <a:t>così come previsto dalla Legge 107/2015)</a:t>
          </a:r>
          <a:endParaRPr lang="it-IT" sz="1000" kern="1200" dirty="0"/>
        </a:p>
      </dsp:txBody>
      <dsp:txXfrm>
        <a:off x="3082643" y="1499628"/>
        <a:ext cx="2015550" cy="977110"/>
      </dsp:txXfrm>
    </dsp:sp>
    <dsp:sp modelId="{457E5B95-87C5-6744-831B-615ECC6F707A}">
      <dsp:nvSpPr>
        <dsp:cNvPr id="0" name=""/>
        <dsp:cNvSpPr/>
      </dsp:nvSpPr>
      <dsp:spPr>
        <a:xfrm>
          <a:off x="838202" y="2362207"/>
          <a:ext cx="2015550" cy="615769"/>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A33009D-F2F1-9D45-A65A-CFFE0DD18283}">
      <dsp:nvSpPr>
        <dsp:cNvPr id="0" name=""/>
        <dsp:cNvSpPr/>
      </dsp:nvSpPr>
      <dsp:spPr>
        <a:xfrm>
          <a:off x="893529" y="3029052"/>
          <a:ext cx="2015550" cy="166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a:lnSpc>
              <a:spcPct val="90000"/>
            </a:lnSpc>
            <a:spcBef>
              <a:spcPct val="0"/>
            </a:spcBef>
            <a:spcAft>
              <a:spcPct val="35000"/>
            </a:spcAft>
          </a:pPr>
          <a:r>
            <a:rPr lang="it-IT" sz="1000" kern="1200" dirty="0" smtClean="0">
              <a:latin typeface="Corbel"/>
              <a:cs typeface="Corbel"/>
            </a:rPr>
            <a:t>Il documento ha funzione di indirizzo.  Esso punta a: </a:t>
          </a:r>
        </a:p>
        <a:p>
          <a:pPr lvl="0" algn="ctr" defTabSz="444500">
            <a:lnSpc>
              <a:spcPct val="90000"/>
            </a:lnSpc>
            <a:spcBef>
              <a:spcPct val="0"/>
            </a:spcBef>
            <a:spcAft>
              <a:spcPct val="35000"/>
            </a:spcAft>
          </a:pPr>
          <a:r>
            <a:rPr lang="it-IT" sz="1000" kern="1200" dirty="0" smtClean="0">
              <a:latin typeface="Corbel"/>
              <a:cs typeface="Corbel"/>
            </a:rPr>
            <a:t>- </a:t>
          </a:r>
          <a:r>
            <a:rPr lang="it-IT" sz="1000" b="1" kern="1200" dirty="0" smtClean="0">
              <a:latin typeface="Corbel"/>
              <a:cs typeface="Corbel"/>
            </a:rPr>
            <a:t>introdurre le nuove tecnologie nelle scuole;</a:t>
          </a:r>
        </a:p>
        <a:p>
          <a:pPr lvl="0" algn="ctr" defTabSz="444500">
            <a:lnSpc>
              <a:spcPct val="90000"/>
            </a:lnSpc>
            <a:spcBef>
              <a:spcPct val="0"/>
            </a:spcBef>
            <a:spcAft>
              <a:spcPct val="35000"/>
            </a:spcAft>
          </a:pPr>
          <a:r>
            <a:rPr lang="it-IT" sz="1000" b="1" kern="1200" dirty="0" smtClean="0">
              <a:latin typeface="Corbel"/>
              <a:cs typeface="Corbel"/>
            </a:rPr>
            <a:t>- diffondere l’idea di apprendimento permanente (life-long </a:t>
          </a:r>
          <a:r>
            <a:rPr lang="it-IT" sz="1000" b="1" kern="1200" dirty="0" err="1" smtClean="0">
              <a:latin typeface="Corbel"/>
              <a:cs typeface="Corbel"/>
            </a:rPr>
            <a:t>learning</a:t>
          </a:r>
          <a:r>
            <a:rPr lang="it-IT" sz="1000" b="1" kern="1200" dirty="0" smtClean="0">
              <a:latin typeface="Corbel"/>
              <a:cs typeface="Corbel"/>
            </a:rPr>
            <a:t>);</a:t>
          </a:r>
        </a:p>
        <a:p>
          <a:pPr lvl="0" algn="ctr" defTabSz="444500">
            <a:lnSpc>
              <a:spcPct val="90000"/>
            </a:lnSpc>
            <a:spcBef>
              <a:spcPct val="0"/>
            </a:spcBef>
            <a:spcAft>
              <a:spcPct val="35000"/>
            </a:spcAft>
          </a:pPr>
          <a:r>
            <a:rPr lang="it-IT" sz="1000" b="1" kern="1200" dirty="0" smtClean="0">
              <a:latin typeface="Corbel"/>
              <a:cs typeface="Corbel"/>
            </a:rPr>
            <a:t>- estendere il concetto di scuola dal luogo fisico a spazi di apprendimento virtuali.</a:t>
          </a:r>
        </a:p>
      </dsp:txBody>
      <dsp:txXfrm>
        <a:off x="893529" y="3029052"/>
        <a:ext cx="2015550" cy="1663420"/>
      </dsp:txXfrm>
    </dsp:sp>
    <dsp:sp modelId="{F112FD93-39D3-DA45-A33C-C83553D959D3}">
      <dsp:nvSpPr>
        <dsp:cNvPr id="0" name=""/>
        <dsp:cNvSpPr/>
      </dsp:nvSpPr>
      <dsp:spPr>
        <a:xfrm>
          <a:off x="3276599" y="2362200"/>
          <a:ext cx="2015550" cy="1646098"/>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364C57D-DB29-404B-AB11-8E586BD0BAEC}">
      <dsp:nvSpPr>
        <dsp:cNvPr id="0" name=""/>
        <dsp:cNvSpPr/>
      </dsp:nvSpPr>
      <dsp:spPr>
        <a:xfrm>
          <a:off x="3110719" y="3973373"/>
          <a:ext cx="2015550" cy="747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lvl="0" algn="ctr" defTabSz="444500">
            <a:lnSpc>
              <a:spcPct val="90000"/>
            </a:lnSpc>
            <a:spcBef>
              <a:spcPct val="0"/>
            </a:spcBef>
            <a:spcAft>
              <a:spcPct val="35000"/>
            </a:spcAft>
          </a:pPr>
          <a:endParaRPr lang="it-IT" sz="1000" kern="1200" dirty="0"/>
        </a:p>
      </dsp:txBody>
      <dsp:txXfrm>
        <a:off x="3110719" y="3973373"/>
        <a:ext cx="2015550" cy="7477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A4D1E-9452-394B-86D7-F5B13B17164A}">
      <dsp:nvSpPr>
        <dsp:cNvPr id="0" name=""/>
        <dsp:cNvSpPr/>
      </dsp:nvSpPr>
      <dsp:spPr>
        <a:xfrm>
          <a:off x="751" y="111325"/>
          <a:ext cx="3273623" cy="4146884"/>
        </a:xfrm>
        <a:prstGeom prst="rightArrow">
          <a:avLst>
            <a:gd name="adj1" fmla="val 70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7620" rIns="15240" bIns="7620" numCol="1" spcCol="1270" anchor="ctr" anchorCtr="0">
          <a:noAutofit/>
        </a:bodyPr>
        <a:lstStyle/>
        <a:p>
          <a:pPr marL="114300" lvl="1" indent="-114300" algn="l" defTabSz="533400">
            <a:lnSpc>
              <a:spcPct val="90000"/>
            </a:lnSpc>
            <a:spcBef>
              <a:spcPct val="0"/>
            </a:spcBef>
            <a:spcAft>
              <a:spcPct val="15000"/>
            </a:spcAft>
            <a:buChar char="••"/>
          </a:pPr>
          <a:r>
            <a:rPr lang="it-IT" sz="1200" kern="1200" dirty="0" smtClean="0">
              <a:latin typeface="Corbel"/>
              <a:cs typeface="Corbel"/>
            </a:rPr>
            <a:t>Introdotta nel 2008, prevedeva la diffusione capillare della Lavagna Interattiva Multimediale (LIM) nella didattica in classe</a:t>
          </a:r>
          <a:endParaRPr lang="it-IT" sz="1200" kern="1200" dirty="0"/>
        </a:p>
        <a:p>
          <a:pPr marL="114300" lvl="1" indent="-114300" algn="l" defTabSz="533400">
            <a:lnSpc>
              <a:spcPct val="90000"/>
            </a:lnSpc>
            <a:spcBef>
              <a:spcPct val="0"/>
            </a:spcBef>
            <a:spcAft>
              <a:spcPct val="15000"/>
            </a:spcAft>
            <a:buChar char="••"/>
          </a:pPr>
          <a:r>
            <a:rPr lang="it-IT" sz="1200" kern="1200" dirty="0" smtClean="0">
              <a:latin typeface="Corbel"/>
              <a:cs typeface="Corbel"/>
            </a:rPr>
            <a:t>La LIM entra nelle classi, senza stravolgerle e consentendo una graduale familiarizzazione dei docenti con le tecnologie.</a:t>
          </a:r>
          <a:endParaRPr lang="it-IT" sz="1200" kern="1200" dirty="0"/>
        </a:p>
      </dsp:txBody>
      <dsp:txXfrm>
        <a:off x="819157" y="733358"/>
        <a:ext cx="1595891" cy="2902818"/>
      </dsp:txXfrm>
    </dsp:sp>
    <dsp:sp modelId="{59BD5ACD-15C7-5E49-B5E5-A63DE1D5CFCE}">
      <dsp:nvSpPr>
        <dsp:cNvPr id="0" name=""/>
        <dsp:cNvSpPr/>
      </dsp:nvSpPr>
      <dsp:spPr>
        <a:xfrm>
          <a:off x="3163112" y="1403964"/>
          <a:ext cx="1328976" cy="144167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smtClean="0">
              <a:latin typeface="Corbel"/>
              <a:cs typeface="Corbel"/>
            </a:rPr>
            <a:t>Azione LIM </a:t>
          </a:r>
          <a:endParaRPr lang="it-IT" sz="2000" kern="1200" dirty="0"/>
        </a:p>
      </dsp:txBody>
      <dsp:txXfrm>
        <a:off x="3357736" y="1615092"/>
        <a:ext cx="939728" cy="1019414"/>
      </dsp:txXfrm>
    </dsp:sp>
    <dsp:sp modelId="{32BA8A24-495D-8E4B-94E8-A6358F4C0323}">
      <dsp:nvSpPr>
        <dsp:cNvPr id="0" name=""/>
        <dsp:cNvSpPr/>
      </dsp:nvSpPr>
      <dsp:spPr>
        <a:xfrm>
          <a:off x="4590845" y="502265"/>
          <a:ext cx="4323703" cy="3253678"/>
        </a:xfrm>
        <a:prstGeom prst="rightArrow">
          <a:avLst>
            <a:gd name="adj1" fmla="val 70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8255" rIns="16510" bIns="8255" numCol="1" spcCol="1270" anchor="ctr" anchorCtr="0">
          <a:noAutofit/>
        </a:bodyPr>
        <a:lstStyle/>
        <a:p>
          <a:pPr lvl="0" algn="l" defTabSz="577850">
            <a:lnSpc>
              <a:spcPct val="90000"/>
            </a:lnSpc>
            <a:spcBef>
              <a:spcPct val="0"/>
            </a:spcBef>
            <a:spcAft>
              <a:spcPct val="35000"/>
            </a:spcAft>
          </a:pPr>
          <a:r>
            <a:rPr lang="it-IT" sz="1300" kern="1200" dirty="0" smtClean="0">
              <a:latin typeface="Corbel"/>
              <a:cs typeface="Corbel"/>
            </a:rPr>
            <a:t>“Non più la classe in laboratorio, ma il laboratorio in classe” </a:t>
          </a:r>
        </a:p>
        <a:p>
          <a:pPr lvl="0" algn="l" defTabSz="577850">
            <a:lnSpc>
              <a:spcPct val="90000"/>
            </a:lnSpc>
            <a:spcBef>
              <a:spcPct val="0"/>
            </a:spcBef>
            <a:spcAft>
              <a:spcPct val="35000"/>
            </a:spcAft>
          </a:pPr>
          <a:r>
            <a:rPr lang="it-IT" sz="1300" kern="1200" dirty="0" smtClean="0">
              <a:latin typeface="Corbel"/>
              <a:cs typeface="Corbel"/>
            </a:rPr>
            <a:t>Obiettivo: stimolare l’ideazione e la realizzazione di ambienti di apprendimento innovativi.</a:t>
          </a:r>
          <a:endParaRPr lang="it-IT" sz="1300" kern="1200" dirty="0"/>
        </a:p>
      </dsp:txBody>
      <dsp:txXfrm>
        <a:off x="5671771" y="990317"/>
        <a:ext cx="2107805" cy="2277574"/>
      </dsp:txXfrm>
    </dsp:sp>
    <dsp:sp modelId="{C73EB943-2CF8-AD49-BD9D-61763795844E}">
      <dsp:nvSpPr>
        <dsp:cNvPr id="0" name=""/>
        <dsp:cNvSpPr/>
      </dsp:nvSpPr>
      <dsp:spPr>
        <a:xfrm>
          <a:off x="7609092" y="1524000"/>
          <a:ext cx="1306306" cy="124762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smtClean="0">
              <a:latin typeface="Corbel"/>
              <a:cs typeface="Corbel"/>
            </a:rPr>
            <a:t>Azione </a:t>
          </a:r>
          <a:r>
            <a:rPr lang="it-IT" sz="2000" b="1" kern="1200" dirty="0" err="1" smtClean="0">
              <a:latin typeface="Corbel"/>
              <a:cs typeface="Corbel"/>
            </a:rPr>
            <a:t>Cl@ssi</a:t>
          </a:r>
          <a:r>
            <a:rPr lang="it-IT" sz="2000" b="1" kern="1200" dirty="0" smtClean="0">
              <a:latin typeface="Corbel"/>
              <a:cs typeface="Corbel"/>
            </a:rPr>
            <a:t> 2.0 </a:t>
          </a:r>
          <a:endParaRPr lang="it-IT" sz="2000" kern="1200" dirty="0"/>
        </a:p>
      </dsp:txBody>
      <dsp:txXfrm>
        <a:off x="7800396" y="1706711"/>
        <a:ext cx="923698" cy="8822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A4D1E-9452-394B-86D7-F5B13B17164A}">
      <dsp:nvSpPr>
        <dsp:cNvPr id="0" name=""/>
        <dsp:cNvSpPr/>
      </dsp:nvSpPr>
      <dsp:spPr>
        <a:xfrm>
          <a:off x="206223" y="300025"/>
          <a:ext cx="2917977" cy="3814782"/>
        </a:xfrm>
        <a:prstGeom prst="rightArrow">
          <a:avLst>
            <a:gd name="adj1" fmla="val 70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12700" bIns="6350" numCol="1" spcCol="1270" anchor="ctr" anchorCtr="0">
          <a:noAutofit/>
        </a:bodyPr>
        <a:lstStyle/>
        <a:p>
          <a:pPr lvl="0" algn="ctr" defTabSz="444500">
            <a:lnSpc>
              <a:spcPct val="90000"/>
            </a:lnSpc>
            <a:spcBef>
              <a:spcPct val="0"/>
            </a:spcBef>
            <a:spcAft>
              <a:spcPct val="35000"/>
            </a:spcAft>
          </a:pPr>
          <a:r>
            <a:rPr lang="it-IT" sz="1000" kern="1200" dirty="0" smtClean="0">
              <a:latin typeface="Corbel"/>
              <a:cs typeface="Corbel"/>
            </a:rPr>
            <a:t>- Avviata nel 2011 </a:t>
          </a:r>
        </a:p>
        <a:p>
          <a:pPr lvl="0" algn="ctr" defTabSz="444500">
            <a:lnSpc>
              <a:spcPct val="90000"/>
            </a:lnSpc>
            <a:spcBef>
              <a:spcPct val="0"/>
            </a:spcBef>
            <a:spcAft>
              <a:spcPct val="35000"/>
            </a:spcAft>
          </a:pPr>
          <a:r>
            <a:rPr lang="it-IT" sz="1000" kern="1200" dirty="0" smtClean="0">
              <a:latin typeface="Corbel"/>
              <a:cs typeface="Corbel"/>
            </a:rPr>
            <a:t>- Percorso  molto avanzato</a:t>
          </a:r>
        </a:p>
        <a:p>
          <a:pPr lvl="0" algn="ctr" defTabSz="444500">
            <a:lnSpc>
              <a:spcPct val="90000"/>
            </a:lnSpc>
            <a:spcBef>
              <a:spcPct val="0"/>
            </a:spcBef>
            <a:spcAft>
              <a:spcPct val="35000"/>
            </a:spcAft>
          </a:pPr>
          <a:r>
            <a:rPr lang="it-IT" sz="1000" kern="1200" dirty="0" smtClean="0">
              <a:latin typeface="Corbel"/>
              <a:cs typeface="Corbel"/>
            </a:rPr>
            <a:t>- Strategie innovative nella programmazione didattica</a:t>
          </a:r>
        </a:p>
        <a:p>
          <a:pPr lvl="0" algn="ctr" defTabSz="444500">
            <a:lnSpc>
              <a:spcPct val="90000"/>
            </a:lnSpc>
            <a:spcBef>
              <a:spcPct val="0"/>
            </a:spcBef>
            <a:spcAft>
              <a:spcPct val="35000"/>
            </a:spcAft>
          </a:pPr>
          <a:r>
            <a:rPr lang="it-IT" sz="1000" kern="1200" dirty="0" smtClean="0">
              <a:latin typeface="Corbel"/>
              <a:cs typeface="Corbel"/>
            </a:rPr>
            <a:t>- Nuovi modelli di organizzazione delle risorse umane ed infrastrutturali </a:t>
          </a:r>
        </a:p>
        <a:p>
          <a:pPr lvl="0" algn="ctr" defTabSz="444500">
            <a:lnSpc>
              <a:spcPct val="90000"/>
            </a:lnSpc>
            <a:spcBef>
              <a:spcPct val="0"/>
            </a:spcBef>
            <a:spcAft>
              <a:spcPct val="35000"/>
            </a:spcAft>
          </a:pPr>
          <a:r>
            <a:rPr lang="it-IT" sz="1000" kern="1200" dirty="0" smtClean="0">
              <a:latin typeface="Corbel"/>
              <a:cs typeface="Corbel"/>
            </a:rPr>
            <a:t>- Introduzione e utilizzo di tecnologie e strumenti diversificati (LIM, Tv digitale, piattaforme per la gestione di classi virtuali, </a:t>
          </a:r>
          <a:r>
            <a:rPr lang="it-IT" sz="1000" kern="1200" dirty="0" err="1" smtClean="0">
              <a:latin typeface="Corbel"/>
              <a:cs typeface="Corbel"/>
            </a:rPr>
            <a:t>tablet</a:t>
          </a:r>
          <a:r>
            <a:rPr lang="it-IT" sz="1000" kern="1200" dirty="0" smtClean="0">
              <a:latin typeface="Corbel"/>
              <a:cs typeface="Corbel"/>
            </a:rPr>
            <a:t>, netbook </a:t>
          </a:r>
          <a:r>
            <a:rPr lang="it-IT" sz="1000" kern="1200" dirty="0" err="1" smtClean="0">
              <a:latin typeface="Corbel"/>
              <a:cs typeface="Corbel"/>
            </a:rPr>
            <a:t>ecc</a:t>
          </a:r>
          <a:r>
            <a:rPr lang="it-IT" sz="1000" kern="1200" dirty="0" smtClean="0">
              <a:latin typeface="Corbel"/>
              <a:cs typeface="Corbel"/>
            </a:rPr>
            <a:t>…)</a:t>
          </a:r>
          <a:endParaRPr lang="it-IT" sz="1000" kern="1200" dirty="0"/>
        </a:p>
      </dsp:txBody>
      <dsp:txXfrm>
        <a:off x="935718" y="872242"/>
        <a:ext cx="1422514" cy="2670348"/>
      </dsp:txXfrm>
    </dsp:sp>
    <dsp:sp modelId="{59BD5ACD-15C7-5E49-B5E5-A63DE1D5CFCE}">
      <dsp:nvSpPr>
        <dsp:cNvPr id="0" name=""/>
        <dsp:cNvSpPr/>
      </dsp:nvSpPr>
      <dsp:spPr>
        <a:xfrm>
          <a:off x="3200401" y="1272455"/>
          <a:ext cx="1528194" cy="166520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t-IT" sz="1900" b="1" kern="1200" dirty="0" smtClean="0">
              <a:latin typeface="Corbel"/>
              <a:cs typeface="Corbel"/>
            </a:rPr>
            <a:t>Azione </a:t>
          </a:r>
          <a:r>
            <a:rPr lang="it-IT" sz="1900" b="1" kern="1200" dirty="0" err="1" smtClean="0">
              <a:latin typeface="Corbel"/>
              <a:cs typeface="Corbel"/>
            </a:rPr>
            <a:t>Scuol</a:t>
          </a:r>
          <a:r>
            <a:rPr lang="it-IT" sz="1900" b="1" kern="1200" dirty="0" smtClean="0">
              <a:latin typeface="Corbel"/>
              <a:cs typeface="Corbel"/>
            </a:rPr>
            <a:t>@ 2.0 </a:t>
          </a:r>
          <a:endParaRPr lang="it-IT" sz="1900" kern="1200" dirty="0"/>
        </a:p>
      </dsp:txBody>
      <dsp:txXfrm>
        <a:off x="3424200" y="1516319"/>
        <a:ext cx="1080596" cy="1177480"/>
      </dsp:txXfrm>
    </dsp:sp>
    <dsp:sp modelId="{32BA8A24-495D-8E4B-94E8-A6358F4C0323}">
      <dsp:nvSpPr>
        <dsp:cNvPr id="0" name=""/>
        <dsp:cNvSpPr/>
      </dsp:nvSpPr>
      <dsp:spPr>
        <a:xfrm>
          <a:off x="5118654" y="-3"/>
          <a:ext cx="2044142" cy="4258216"/>
        </a:xfrm>
        <a:prstGeom prst="rightArrow">
          <a:avLst>
            <a:gd name="adj1" fmla="val 70000"/>
            <a:gd name="adj2" fmla="val 50000"/>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8255" rIns="16510" bIns="8255" numCol="1" spcCol="1270" anchor="ctr" anchorCtr="0">
          <a:noAutofit/>
        </a:bodyPr>
        <a:lstStyle/>
        <a:p>
          <a:pPr lvl="0" algn="ctr" defTabSz="577850">
            <a:lnSpc>
              <a:spcPct val="90000"/>
            </a:lnSpc>
            <a:spcBef>
              <a:spcPct val="0"/>
            </a:spcBef>
            <a:spcAft>
              <a:spcPct val="35000"/>
            </a:spcAft>
          </a:pPr>
          <a:r>
            <a:rPr lang="it-IT" sz="1300" kern="1200" dirty="0" smtClean="0"/>
            <a:t>- </a:t>
          </a:r>
          <a:r>
            <a:rPr lang="it-IT" sz="1300" kern="1200" dirty="0" smtClean="0">
              <a:latin typeface="Corbel"/>
              <a:cs typeface="Corbel"/>
            </a:rPr>
            <a:t>Avviata nel 2010</a:t>
          </a:r>
        </a:p>
        <a:p>
          <a:pPr lvl="0" algn="ctr" defTabSz="577850">
            <a:lnSpc>
              <a:spcPct val="90000"/>
            </a:lnSpc>
            <a:spcBef>
              <a:spcPct val="0"/>
            </a:spcBef>
            <a:spcAft>
              <a:spcPct val="35000"/>
            </a:spcAft>
          </a:pPr>
          <a:r>
            <a:rPr lang="it-IT" sz="1300" kern="1200" dirty="0" smtClean="0">
              <a:latin typeface="Corbel"/>
              <a:cs typeface="Corbel"/>
            </a:rPr>
            <a:t>- Finalità: produzione di contenuti digitali ripartiti tra i vari ordini e gradi di scuola </a:t>
          </a:r>
        </a:p>
        <a:p>
          <a:pPr lvl="0" algn="ctr" defTabSz="577850">
            <a:lnSpc>
              <a:spcPct val="90000"/>
            </a:lnSpc>
            <a:spcBef>
              <a:spcPct val="0"/>
            </a:spcBef>
            <a:spcAft>
              <a:spcPct val="35000"/>
            </a:spcAft>
          </a:pPr>
          <a:endParaRPr lang="it-IT" sz="1300" kern="1200" dirty="0"/>
        </a:p>
      </dsp:txBody>
      <dsp:txXfrm>
        <a:off x="5629689" y="638729"/>
        <a:ext cx="996520" cy="2980752"/>
      </dsp:txXfrm>
    </dsp:sp>
    <dsp:sp modelId="{C73EB943-2CF8-AD49-BD9D-61763795844E}">
      <dsp:nvSpPr>
        <dsp:cNvPr id="0" name=""/>
        <dsp:cNvSpPr/>
      </dsp:nvSpPr>
      <dsp:spPr>
        <a:xfrm>
          <a:off x="7021591" y="1272455"/>
          <a:ext cx="1512808" cy="1665208"/>
        </a:xfrm>
        <a:prstGeom prst="ellipse">
          <a:avLst/>
        </a:prstGeom>
        <a:gradFill rotWithShape="0">
          <a:gsLst>
            <a:gs pos="0">
              <a:schemeClr val="accent4">
                <a:hueOff val="-4464771"/>
                <a:satOff val="26899"/>
                <a:lumOff val="2156"/>
                <a:alphaOff val="0"/>
                <a:shade val="51000"/>
                <a:satMod val="130000"/>
              </a:schemeClr>
            </a:gs>
            <a:gs pos="80000">
              <a:schemeClr val="accent4">
                <a:hueOff val="-4464771"/>
                <a:satOff val="26899"/>
                <a:lumOff val="2156"/>
                <a:alphaOff val="0"/>
                <a:shade val="93000"/>
                <a:satMod val="130000"/>
              </a:schemeClr>
            </a:gs>
            <a:gs pos="100000">
              <a:schemeClr val="accent4">
                <a:hueOff val="-4464771"/>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t-IT" sz="1900" b="1" kern="1200" dirty="0" smtClean="0">
              <a:latin typeface="Corbel"/>
              <a:cs typeface="Corbel"/>
            </a:rPr>
            <a:t>Azione Editoria digitale scolastica  </a:t>
          </a:r>
          <a:endParaRPr lang="it-IT" sz="1900" kern="1200" dirty="0"/>
        </a:p>
      </dsp:txBody>
      <dsp:txXfrm>
        <a:off x="7243137" y="1516319"/>
        <a:ext cx="1069716" cy="11774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EEFFB-8590-0C48-9248-93022BC5D783}">
      <dsp:nvSpPr>
        <dsp:cNvPr id="0" name=""/>
        <dsp:cNvSpPr/>
      </dsp:nvSpPr>
      <dsp:spPr>
        <a:xfrm rot="5400000">
          <a:off x="3620833" y="-1252593"/>
          <a:ext cx="1152525" cy="395020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it-IT" sz="1200" kern="1200" dirty="0" smtClean="0"/>
            <a:t>Finalità: </a:t>
          </a:r>
          <a:r>
            <a:rPr lang="it-IT" sz="1200" kern="1200" dirty="0" smtClean="0">
              <a:latin typeface="Corbel"/>
              <a:cs typeface="Corbel"/>
            </a:rPr>
            <a:t>accompagnare il processo di innovazione digitale in maniera più capillare sul territorio </a:t>
          </a:r>
          <a:endParaRPr lang="it-IT" sz="1200" kern="1200" dirty="0"/>
        </a:p>
        <a:p>
          <a:pPr marL="114300" lvl="1" indent="-114300" algn="l" defTabSz="533400">
            <a:lnSpc>
              <a:spcPct val="90000"/>
            </a:lnSpc>
            <a:spcBef>
              <a:spcPct val="0"/>
            </a:spcBef>
            <a:spcAft>
              <a:spcPct val="15000"/>
            </a:spcAft>
            <a:buChar char="••"/>
          </a:pPr>
          <a:r>
            <a:rPr lang="it-IT" sz="1200" kern="1200" dirty="0" smtClean="0">
              <a:latin typeface="Corbel"/>
              <a:cs typeface="Corbel"/>
            </a:rPr>
            <a:t>Garantire una maggiore sinergia e collaborazione tra il livello centrale e quello regionale</a:t>
          </a:r>
          <a:endParaRPr lang="it-IT" sz="1200" kern="1200" dirty="0"/>
        </a:p>
      </dsp:txBody>
      <dsp:txXfrm rot="-5400000">
        <a:off x="2221992" y="202510"/>
        <a:ext cx="3893946" cy="1040001"/>
      </dsp:txXfrm>
    </dsp:sp>
    <dsp:sp modelId="{05F8757D-BE21-3043-B51E-E3C25F1F1A35}">
      <dsp:nvSpPr>
        <dsp:cNvPr id="0" name=""/>
        <dsp:cNvSpPr/>
      </dsp:nvSpPr>
      <dsp:spPr>
        <a:xfrm>
          <a:off x="0" y="55876"/>
          <a:ext cx="2221992" cy="144065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it-IT" sz="2500" b="1" kern="1200" dirty="0" smtClean="0">
              <a:latin typeface="Corbel"/>
              <a:cs typeface="Corbel"/>
            </a:rPr>
            <a:t>Accordi MIUR  Regioni </a:t>
          </a:r>
          <a:endParaRPr lang="it-IT" sz="2500" kern="1200" dirty="0"/>
        </a:p>
      </dsp:txBody>
      <dsp:txXfrm>
        <a:off x="70327" y="126203"/>
        <a:ext cx="2081338" cy="1300002"/>
      </dsp:txXfrm>
    </dsp:sp>
    <dsp:sp modelId="{069FC29A-E040-4A4A-9FC1-E144CC096DC3}">
      <dsp:nvSpPr>
        <dsp:cNvPr id="0" name=""/>
        <dsp:cNvSpPr/>
      </dsp:nvSpPr>
      <dsp:spPr>
        <a:xfrm rot="5400000">
          <a:off x="3620833" y="260096"/>
          <a:ext cx="1152525" cy="395020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just" defTabSz="533400">
            <a:lnSpc>
              <a:spcPct val="90000"/>
            </a:lnSpc>
            <a:spcBef>
              <a:spcPct val="0"/>
            </a:spcBef>
            <a:spcAft>
              <a:spcPct val="15000"/>
            </a:spcAft>
            <a:buChar char="••"/>
          </a:pPr>
          <a:r>
            <a:rPr lang="it-IT" sz="1200" kern="1200" dirty="0" smtClean="0"/>
            <a:t>Finalità: </a:t>
          </a:r>
          <a:r>
            <a:rPr lang="it-IT" sz="1200" kern="1200" dirty="0" smtClean="0">
              <a:latin typeface="Corbel"/>
              <a:cs typeface="Corbel"/>
            </a:rPr>
            <a:t>soddisfare esigenze di scuole situate in territori particolarmente disagiati dal punto di vista geografico</a:t>
          </a:r>
          <a:r>
            <a:rPr lang="it-IT" sz="1200" kern="1200" dirty="0" smtClean="0"/>
            <a:t> </a:t>
          </a:r>
          <a:endParaRPr lang="it-IT" sz="1200" kern="1200" dirty="0"/>
        </a:p>
        <a:p>
          <a:pPr marL="114300" lvl="1" indent="-114300" algn="just" defTabSz="533400">
            <a:lnSpc>
              <a:spcPct val="90000"/>
            </a:lnSpc>
            <a:spcBef>
              <a:spcPct val="0"/>
            </a:spcBef>
            <a:spcAft>
              <a:spcPct val="15000"/>
            </a:spcAft>
            <a:buChar char="••"/>
          </a:pPr>
          <a:r>
            <a:rPr lang="it-IT" sz="1200" kern="1200" dirty="0" smtClean="0">
              <a:latin typeface="Corbel"/>
              <a:cs typeface="Corbel"/>
            </a:rPr>
            <a:t>Iniziative di sostegno a scuole situate nelle piccole isole o nelle zone montane, dotandole di infrastrutture tecnologiche e collegandole a scuole in centri urbani.</a:t>
          </a:r>
          <a:endParaRPr lang="it-IT" sz="1200" kern="1200" dirty="0"/>
        </a:p>
      </dsp:txBody>
      <dsp:txXfrm rot="-5400000">
        <a:off x="2221992" y="1715199"/>
        <a:ext cx="3893946" cy="1040001"/>
      </dsp:txXfrm>
    </dsp:sp>
    <dsp:sp modelId="{5DCDCC51-3012-CE44-85B5-2F2A045B3047}">
      <dsp:nvSpPr>
        <dsp:cNvPr id="0" name=""/>
        <dsp:cNvSpPr/>
      </dsp:nvSpPr>
      <dsp:spPr>
        <a:xfrm>
          <a:off x="0" y="1524005"/>
          <a:ext cx="2221992" cy="144065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it-IT" sz="2500" b="1" kern="1200" dirty="0" smtClean="0">
              <a:latin typeface="Corbel"/>
              <a:cs typeface="Corbel"/>
            </a:rPr>
            <a:t>Azione Centri Scolastici Digitali (CSD) </a:t>
          </a:r>
          <a:endParaRPr lang="it-IT" sz="2500" kern="1200" dirty="0"/>
        </a:p>
      </dsp:txBody>
      <dsp:txXfrm>
        <a:off x="70327" y="1594332"/>
        <a:ext cx="2081338" cy="1300002"/>
      </dsp:txXfrm>
    </dsp:sp>
    <dsp:sp modelId="{8AC50A7A-1868-514F-91EB-AC462204BF29}">
      <dsp:nvSpPr>
        <dsp:cNvPr id="0" name=""/>
        <dsp:cNvSpPr/>
      </dsp:nvSpPr>
      <dsp:spPr>
        <a:xfrm rot="5400000">
          <a:off x="3620833" y="1772785"/>
          <a:ext cx="1152525" cy="395020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just" defTabSz="533400">
            <a:lnSpc>
              <a:spcPct val="90000"/>
            </a:lnSpc>
            <a:spcBef>
              <a:spcPct val="0"/>
            </a:spcBef>
            <a:spcAft>
              <a:spcPct val="15000"/>
            </a:spcAft>
            <a:buChar char="••"/>
          </a:pPr>
          <a:r>
            <a:rPr lang="it-IT" sz="1200" b="1" kern="1200" dirty="0" smtClean="0">
              <a:latin typeface="Corbel"/>
              <a:cs typeface="Corbel"/>
            </a:rPr>
            <a:t>Portare il digitale in classe per rivolgersi a un numero elevato di studenti, indipendentemente dalle discipline trattate</a:t>
          </a:r>
          <a:r>
            <a:rPr lang="it-IT" sz="1200" kern="1200" dirty="0" smtClean="0">
              <a:latin typeface="Corbel"/>
              <a:cs typeface="Corbel"/>
            </a:rPr>
            <a:t>.</a:t>
          </a:r>
          <a:endParaRPr lang="it-IT" sz="1200" kern="1200" dirty="0"/>
        </a:p>
      </dsp:txBody>
      <dsp:txXfrm rot="-5400000">
        <a:off x="2221992" y="3227888"/>
        <a:ext cx="3893946" cy="1040001"/>
      </dsp:txXfrm>
    </dsp:sp>
    <dsp:sp modelId="{7706D3EB-0CE4-A347-BD88-A17C319917F0}">
      <dsp:nvSpPr>
        <dsp:cNvPr id="0" name=""/>
        <dsp:cNvSpPr/>
      </dsp:nvSpPr>
      <dsp:spPr>
        <a:xfrm>
          <a:off x="0" y="3027560"/>
          <a:ext cx="2221992" cy="144065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it-IT" sz="2500" b="1" kern="1200" dirty="0" smtClean="0"/>
            <a:t>Strategia</a:t>
          </a:r>
          <a:endParaRPr lang="it-IT" sz="2500" b="1" kern="1200" dirty="0"/>
        </a:p>
      </dsp:txBody>
      <dsp:txXfrm>
        <a:off x="70327" y="3097887"/>
        <a:ext cx="2081338" cy="13000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2B957-FFCC-EB43-AF99-32EE569C0F6F}">
      <dsp:nvSpPr>
        <dsp:cNvPr id="0" name=""/>
        <dsp:cNvSpPr/>
      </dsp:nvSpPr>
      <dsp:spPr>
        <a:xfrm>
          <a:off x="1016000" y="0"/>
          <a:ext cx="4064000" cy="4064000"/>
        </a:xfrm>
        <a:prstGeom prst="quadArrow">
          <a:avLst>
            <a:gd name="adj1" fmla="val 2000"/>
            <a:gd name="adj2" fmla="val 4000"/>
            <a:gd name="adj3" fmla="val 5000"/>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A8D4D19-5855-E84D-B35D-E363C1FDBD43}">
      <dsp:nvSpPr>
        <dsp:cNvPr id="0" name=""/>
        <dsp:cNvSpPr/>
      </dsp:nvSpPr>
      <dsp:spPr>
        <a:xfrm>
          <a:off x="1280160" y="264160"/>
          <a:ext cx="1625600" cy="16256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b="1" kern="1200" dirty="0" smtClean="0">
              <a:latin typeface="Corbel"/>
              <a:cs typeface="Corbel"/>
            </a:rPr>
            <a:t>Azione </a:t>
          </a:r>
          <a:r>
            <a:rPr lang="it-IT" sz="1100" b="1" kern="1200" dirty="0" err="1" smtClean="0">
              <a:latin typeface="Corbel"/>
              <a:cs typeface="Corbel"/>
            </a:rPr>
            <a:t>Wi-fi</a:t>
          </a:r>
          <a:r>
            <a:rPr lang="it-IT" sz="1100" b="1" kern="1200" dirty="0" smtClean="0">
              <a:latin typeface="Corbel"/>
              <a:cs typeface="Corbel"/>
            </a:rPr>
            <a:t> </a:t>
          </a:r>
        </a:p>
        <a:p>
          <a:pPr lvl="0" algn="ctr" defTabSz="488950">
            <a:lnSpc>
              <a:spcPct val="90000"/>
            </a:lnSpc>
            <a:spcBef>
              <a:spcPct val="0"/>
            </a:spcBef>
            <a:spcAft>
              <a:spcPct val="35000"/>
            </a:spcAft>
          </a:pPr>
          <a:r>
            <a:rPr lang="it-IT" sz="1100" kern="1200" dirty="0" smtClean="0">
              <a:latin typeface="Corbel"/>
              <a:cs typeface="Corbel"/>
            </a:rPr>
            <a:t>Sono stati stanziati 15 milioni di euro per la connettività wireless nelle scuole</a:t>
          </a:r>
          <a:endParaRPr lang="it-IT" sz="1100" kern="1200" dirty="0"/>
        </a:p>
      </dsp:txBody>
      <dsp:txXfrm>
        <a:off x="1359515" y="343515"/>
        <a:ext cx="1466890" cy="1466890"/>
      </dsp:txXfrm>
    </dsp:sp>
    <dsp:sp modelId="{DD06A670-1B5F-EF49-B326-55E125658E7E}">
      <dsp:nvSpPr>
        <dsp:cNvPr id="0" name=""/>
        <dsp:cNvSpPr/>
      </dsp:nvSpPr>
      <dsp:spPr>
        <a:xfrm>
          <a:off x="3190240" y="264160"/>
          <a:ext cx="1625600" cy="1625600"/>
        </a:xfrm>
        <a:prstGeom prst="round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b="1" kern="1200" dirty="0" smtClean="0">
              <a:latin typeface="Corbel"/>
              <a:cs typeface="Corbel"/>
            </a:rPr>
            <a:t>Azione Poli Formativi </a:t>
          </a:r>
          <a:r>
            <a:rPr lang="it-IT" sz="1100" b="0" kern="1200" dirty="0" smtClean="0">
              <a:latin typeface="Corbel"/>
              <a:cs typeface="Corbel"/>
            </a:rPr>
            <a:t>Individuazione di </a:t>
          </a:r>
          <a:r>
            <a:rPr lang="it-IT" sz="1100" kern="1200" dirty="0" smtClean="0">
              <a:latin typeface="Corbel"/>
              <a:cs typeface="Corbel"/>
            </a:rPr>
            <a:t>istituzioni scolastiche (c.d. Poli formativi) per l’organizzazione e la gestione di corsi di formazione sul digitale rivolti ai docenti.</a:t>
          </a:r>
          <a:endParaRPr lang="it-IT" sz="1100" kern="1200" dirty="0"/>
        </a:p>
      </dsp:txBody>
      <dsp:txXfrm>
        <a:off x="3269595" y="343515"/>
        <a:ext cx="1466890" cy="1466890"/>
      </dsp:txXfrm>
    </dsp:sp>
    <dsp:sp modelId="{6C9DB9A0-E0D8-DD46-A9EF-1E06AEAC532D}">
      <dsp:nvSpPr>
        <dsp:cNvPr id="0" name=""/>
        <dsp:cNvSpPr/>
      </dsp:nvSpPr>
      <dsp:spPr>
        <a:xfrm>
          <a:off x="1280160" y="2174240"/>
          <a:ext cx="1625600" cy="1625600"/>
        </a:xfrm>
        <a:prstGeom prst="roundRect">
          <a:avLst/>
        </a:prstGeom>
        <a:gradFill rotWithShape="0">
          <a:gsLst>
            <a:gs pos="0">
              <a:schemeClr val="accent4">
                <a:hueOff val="-2976514"/>
                <a:satOff val="17933"/>
                <a:lumOff val="1437"/>
                <a:alphaOff val="0"/>
                <a:shade val="51000"/>
                <a:satMod val="130000"/>
              </a:schemeClr>
            </a:gs>
            <a:gs pos="80000">
              <a:schemeClr val="accent4">
                <a:hueOff val="-2976514"/>
                <a:satOff val="17933"/>
                <a:lumOff val="1437"/>
                <a:alphaOff val="0"/>
                <a:shade val="93000"/>
                <a:satMod val="130000"/>
              </a:schemeClr>
            </a:gs>
            <a:gs pos="100000">
              <a:schemeClr val="accent4">
                <a:hueOff val="-2976514"/>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smtClean="0">
              <a:latin typeface="Corbel"/>
              <a:cs typeface="Corbel"/>
            </a:rPr>
            <a:t>Il processo di digitalizzazione si è sviluppato anche attraverso risorse stanziate a livello europeo con la Programmazione operativa nazionale </a:t>
          </a:r>
          <a:endParaRPr lang="it-IT" sz="1100" kern="1200" dirty="0"/>
        </a:p>
      </dsp:txBody>
      <dsp:txXfrm>
        <a:off x="1359515" y="2253595"/>
        <a:ext cx="1466890" cy="1466890"/>
      </dsp:txXfrm>
    </dsp:sp>
    <dsp:sp modelId="{904C5247-3333-4A41-A1C5-618955841A4D}">
      <dsp:nvSpPr>
        <dsp:cNvPr id="0" name=""/>
        <dsp:cNvSpPr/>
      </dsp:nvSpPr>
      <dsp:spPr>
        <a:xfrm>
          <a:off x="3190240" y="2174240"/>
          <a:ext cx="1625600" cy="1625600"/>
        </a:xfrm>
        <a:prstGeom prst="roundRect">
          <a:avLst/>
        </a:prstGeom>
        <a:gradFill rotWithShape="0">
          <a:gsLst>
            <a:gs pos="0">
              <a:schemeClr val="accent4">
                <a:hueOff val="-4464771"/>
                <a:satOff val="26899"/>
                <a:lumOff val="2156"/>
                <a:alphaOff val="0"/>
                <a:shade val="51000"/>
                <a:satMod val="130000"/>
              </a:schemeClr>
            </a:gs>
            <a:gs pos="80000">
              <a:schemeClr val="accent4">
                <a:hueOff val="-4464771"/>
                <a:satOff val="26899"/>
                <a:lumOff val="2156"/>
                <a:alphaOff val="0"/>
                <a:shade val="93000"/>
                <a:satMod val="130000"/>
              </a:schemeClr>
            </a:gs>
            <a:gs pos="100000">
              <a:schemeClr val="accent4">
                <a:hueOff val="-4464771"/>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smtClean="0">
              <a:latin typeface="Corbel"/>
              <a:cs typeface="Corbel"/>
            </a:rPr>
            <a:t>PON Istruzione 2007-2013 </a:t>
          </a:r>
        </a:p>
        <a:p>
          <a:pPr lvl="0" algn="ctr" defTabSz="488950">
            <a:lnSpc>
              <a:spcPct val="90000"/>
            </a:lnSpc>
            <a:spcBef>
              <a:spcPct val="0"/>
            </a:spcBef>
            <a:spcAft>
              <a:spcPct val="35000"/>
            </a:spcAft>
          </a:pPr>
          <a:r>
            <a:rPr lang="it-IT" sz="1100" kern="1200" dirty="0" smtClean="0">
              <a:latin typeface="Corbel"/>
              <a:cs typeface="Corbel"/>
            </a:rPr>
            <a:t>Ha coinvolto le quattro regioni obiettivo convergenza (Campania, Calabria, Sicilia, Puglia).</a:t>
          </a:r>
          <a:endParaRPr lang="it-IT" sz="1100" kern="1200" dirty="0"/>
        </a:p>
      </dsp:txBody>
      <dsp:txXfrm>
        <a:off x="3269595" y="2253595"/>
        <a:ext cx="146689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0.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it-IT" smtClean="0"/>
              <a:t>Insegnare con le nuove tecnologie: una nuova didattica nella scuola che  cambia </a:t>
            </a: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E8A95E-7CEC-A042-92ED-C032072E7DA4}" type="datetime1">
              <a:rPr lang="it-IT" smtClean="0"/>
              <a:pPr/>
              <a:t>24/11/15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AFE4E7-B57F-D244-8B19-3BCF0C702568}" type="slidenum">
              <a:rPr lang="it-IT" smtClean="0"/>
              <a:pPr/>
              <a:t>‹n.›</a:t>
            </a:fld>
            <a:endParaRPr lang="it-IT"/>
          </a:p>
        </p:txBody>
      </p:sp>
    </p:spTree>
    <p:extLst>
      <p:ext uri="{BB962C8B-B14F-4D97-AF65-F5344CB8AC3E}">
        <p14:creationId xmlns:p14="http://schemas.microsoft.com/office/powerpoint/2010/main" val="258596770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Insegnare con le nuove tecnologie: una nuova didattica nella scuola che  cambia </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534656-2E03-1D45-9020-5675B444C26C}" type="datetime1">
              <a:rPr lang="it-IT" smtClean="0"/>
              <a:pPr/>
              <a:t>24/11/15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3B7A0D-3484-4429-AE5E-AEF99A26D527}" type="slidenum">
              <a:rPr lang="en-US" smtClean="0"/>
              <a:pPr/>
              <a:t>‹n.›</a:t>
            </a:fld>
            <a:endParaRPr lang="en-US"/>
          </a:p>
        </p:txBody>
      </p:sp>
    </p:spTree>
    <p:extLst>
      <p:ext uri="{BB962C8B-B14F-4D97-AF65-F5344CB8AC3E}">
        <p14:creationId xmlns:p14="http://schemas.microsoft.com/office/powerpoint/2010/main" val="196533979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endParaRPr lang="en-US" sz="1200" kern="1200" dirty="0" smtClean="0">
              <a:solidFill>
                <a:schemeClr val="tx1"/>
              </a:solidFill>
              <a:effectLst/>
              <a:latin typeface="+mn-lt"/>
              <a:ea typeface="+mn-ea"/>
              <a:cs typeface="+mn-cs"/>
            </a:endParaRPr>
          </a:p>
        </p:txBody>
      </p:sp>
      <p:sp>
        <p:nvSpPr>
          <p:cNvPr id="5" name="Slide Image Placeholder 4"/>
          <p:cNvSpPr>
            <a:spLocks noGrp="1" noRot="1" noChangeAspect="1"/>
          </p:cNvSpPr>
          <p:nvPr>
            <p:ph type="sldImg"/>
          </p:nvPr>
        </p:nvSpPr>
        <p:spPr/>
      </p:sp>
      <p:sp>
        <p:nvSpPr>
          <p:cNvPr id="2" name="Segnaposto intestazione 1"/>
          <p:cNvSpPr>
            <a:spLocks noGrp="1"/>
          </p:cNvSpPr>
          <p:nvPr>
            <p:ph type="hdr" sz="quarter" idx="10"/>
          </p:nvPr>
        </p:nvSpPr>
        <p:spPr/>
        <p:txBody>
          <a:bodyPr/>
          <a:lstStyle/>
          <a:p>
            <a:r>
              <a:rPr lang="en-US" smtClean="0"/>
              <a:t>Insegnare con le nuove tecnologie: una nuova didattica nella scuola che  cambia </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Fare clic per modificare stile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Date Placeholder 3"/>
          <p:cNvSpPr>
            <a:spLocks noGrp="1"/>
          </p:cNvSpPr>
          <p:nvPr>
            <p:ph type="dt" sz="half" idx="10"/>
          </p:nvPr>
        </p:nvSpPr>
        <p:spPr/>
        <p:txBody>
          <a:bodyPr/>
          <a:lstStyle/>
          <a:p>
            <a:fld id="{02A2E2E8-C36F-874B-B99E-3D97670AA14B}" type="datetime1">
              <a:rPr lang="it-IT" smtClean="0">
                <a:solidFill>
                  <a:prstClr val="black">
                    <a:tint val="75000"/>
                  </a:prstClr>
                </a:solidFill>
              </a:rPr>
              <a:pPr/>
              <a:t>24/11/15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6CEB0F-6F70-4883-991C-25F76AF394E3}" type="slidenum">
              <a:rPr lang="en-US" smtClean="0">
                <a:solidFill>
                  <a:prstClr val="black">
                    <a:tint val="75000"/>
                  </a:prstClr>
                </a:solidFill>
              </a:rPr>
              <a:pPr/>
              <a:t>‹n.›</a:t>
            </a:fld>
            <a:endParaRPr lang="en-US" dirty="0">
              <a:solidFill>
                <a:prstClr val="black">
                  <a:tint val="75000"/>
                </a:prstClr>
              </a:solidFill>
            </a:endParaRPr>
          </a:p>
        </p:txBody>
      </p:sp>
    </p:spTree>
  </p:cSld>
  <p:clrMapOvr>
    <a:masterClrMapping/>
  </p:clrMapOvr>
  <p:transition xmlns:p14="http://schemas.microsoft.com/office/powerpoint/2010/main" spd="slow">
    <p:circle/>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2000">
              <a:schemeClr val="bg2"/>
            </a:gs>
            <a:gs pos="100000">
              <a:srgbClr val="AAA48C"/>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6F98B-0F11-EB43-A45A-BEDF8E11370F}" type="datetime1">
              <a:rPr lang="it-IT" smtClean="0">
                <a:solidFill>
                  <a:prstClr val="black">
                    <a:tint val="75000"/>
                  </a:prstClr>
                </a:solidFill>
              </a:rPr>
              <a:pPr/>
              <a:t>24/11/15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Prof. Biagio Badagliacca - 18/11/2015</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784550040"/>
      </p:ext>
    </p:extLst>
  </p:cSld>
  <p:clrMap bg1="lt1" tx1="dk1" bg2="lt2" tx2="dk2" accent1="accent1" accent2="accent2" accent3="accent3" accent4="accent4" accent5="accent5" accent6="accent6" hlink="hlink" folHlink="folHlink"/>
  <p:sldLayoutIdLst>
    <p:sldLayoutId id="2147483649" r:id="rId1"/>
  </p:sldLayoutIdLst>
  <p:transition xmlns:p14="http://schemas.microsoft.com/office/powerpoint/2010/main" spd="slow">
    <p:circl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diagramData" Target="../diagrams/data8.xml"/><Relationship Id="rId5" Type="http://schemas.openxmlformats.org/officeDocument/2006/relationships/diagramLayout" Target="../diagrams/layout8.xml"/><Relationship Id="rId6" Type="http://schemas.openxmlformats.org/officeDocument/2006/relationships/diagramQuickStyle" Target="../diagrams/quickStyle8.xml"/><Relationship Id="rId7" Type="http://schemas.openxmlformats.org/officeDocument/2006/relationships/diagramColors" Target="../diagrams/colors8.xml"/><Relationship Id="rId8" Type="http://schemas.microsoft.com/office/2007/relationships/diagramDrawing" Target="../diagrams/drawing8.xml"/><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diagramData" Target="../diagrams/data9.xml"/><Relationship Id="rId5" Type="http://schemas.openxmlformats.org/officeDocument/2006/relationships/diagramLayout" Target="../diagrams/layout9.xml"/><Relationship Id="rId6" Type="http://schemas.openxmlformats.org/officeDocument/2006/relationships/diagramQuickStyle" Target="../diagrams/quickStyle9.xml"/><Relationship Id="rId7" Type="http://schemas.openxmlformats.org/officeDocument/2006/relationships/diagramColors" Target="../diagrams/colors9.xml"/><Relationship Id="rId8" Type="http://schemas.microsoft.com/office/2007/relationships/diagramDrawing" Target="../diagrams/drawing9.xml"/><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diagramData" Target="../diagrams/data10.xml"/><Relationship Id="rId5" Type="http://schemas.openxmlformats.org/officeDocument/2006/relationships/diagramLayout" Target="../diagrams/layout10.xml"/><Relationship Id="rId6" Type="http://schemas.openxmlformats.org/officeDocument/2006/relationships/diagramQuickStyle" Target="../diagrams/quickStyle10.xml"/><Relationship Id="rId7" Type="http://schemas.openxmlformats.org/officeDocument/2006/relationships/diagramColors" Target="../diagrams/colors10.xml"/><Relationship Id="rId8" Type="http://schemas.microsoft.com/office/2007/relationships/diagramDrawing" Target="../diagrams/drawing10.xml"/><Relationship Id="rId9"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corriere.it/scuola/medie/15_novembre_17/classi-20-lim-lezioni-capovolte-6ab03c08-8d0e-11e5-a51e-5844305cc7f9.shtml" TargetMode="External"/><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diagramData" Target="../diagrams/data11.xml"/><Relationship Id="rId5" Type="http://schemas.openxmlformats.org/officeDocument/2006/relationships/diagramLayout" Target="../diagrams/layout11.xml"/><Relationship Id="rId6" Type="http://schemas.openxmlformats.org/officeDocument/2006/relationships/diagramQuickStyle" Target="../diagrams/quickStyle11.xml"/><Relationship Id="rId7" Type="http://schemas.openxmlformats.org/officeDocument/2006/relationships/diagramColors" Target="../diagrams/colors11.xml"/><Relationship Id="rId8" Type="http://schemas.microsoft.com/office/2007/relationships/diagramDrawing" Target="../diagrams/drawing11.xml"/><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8"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diagramData" Target="../diagrams/data13.xml"/><Relationship Id="rId5" Type="http://schemas.openxmlformats.org/officeDocument/2006/relationships/diagramLayout" Target="../diagrams/layout13.xml"/><Relationship Id="rId6" Type="http://schemas.openxmlformats.org/officeDocument/2006/relationships/diagramQuickStyle" Target="../diagrams/quickStyle13.xml"/><Relationship Id="rId7" Type="http://schemas.openxmlformats.org/officeDocument/2006/relationships/diagramColors" Target="../diagrams/colors13.xml"/><Relationship Id="rId8" Type="http://schemas.microsoft.com/office/2007/relationships/diagramDrawing" Target="../diagrams/drawing13.xml"/><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diagramData" Target="../diagrams/data14.xml"/><Relationship Id="rId5" Type="http://schemas.openxmlformats.org/officeDocument/2006/relationships/diagramLayout" Target="../diagrams/layout14.xml"/><Relationship Id="rId6" Type="http://schemas.openxmlformats.org/officeDocument/2006/relationships/diagramQuickStyle" Target="../diagrams/quickStyle14.xml"/><Relationship Id="rId7" Type="http://schemas.openxmlformats.org/officeDocument/2006/relationships/diagramColors" Target="../diagrams/colors14.xml"/><Relationship Id="rId8" Type="http://schemas.microsoft.com/office/2007/relationships/diagramDrawing" Target="../diagrams/drawing14.xml"/><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diagramData" Target="../diagrams/data15.xml"/><Relationship Id="rId5" Type="http://schemas.openxmlformats.org/officeDocument/2006/relationships/diagramLayout" Target="../diagrams/layout15.xml"/><Relationship Id="rId6" Type="http://schemas.openxmlformats.org/officeDocument/2006/relationships/diagramQuickStyle" Target="../diagrams/quickStyle15.xml"/><Relationship Id="rId7" Type="http://schemas.openxmlformats.org/officeDocument/2006/relationships/diagramColors" Target="../diagrams/colors15.xml"/><Relationship Id="rId8" Type="http://schemas.microsoft.com/office/2007/relationships/diagramDrawing" Target="../diagrams/drawing15.xml"/><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6.xml"/><Relationship Id="rId4" Type="http://schemas.openxmlformats.org/officeDocument/2006/relationships/diagramLayout" Target="../diagrams/layout16.xml"/><Relationship Id="rId5" Type="http://schemas.openxmlformats.org/officeDocument/2006/relationships/diagramQuickStyle" Target="../diagrams/quickStyle16.xml"/><Relationship Id="rId6" Type="http://schemas.openxmlformats.org/officeDocument/2006/relationships/diagramColors" Target="../diagrams/colors16.xml"/><Relationship Id="rId7" Type="http://schemas.microsoft.com/office/2007/relationships/diagramDrawing" Target="../diagrams/drawing16.xml"/><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4" Type="http://schemas.openxmlformats.org/officeDocument/2006/relationships/diagramLayout" Target="../diagrams/layout17.xml"/><Relationship Id="rId5" Type="http://schemas.openxmlformats.org/officeDocument/2006/relationships/diagramQuickStyle" Target="../diagrams/quickStyle17.xml"/><Relationship Id="rId6" Type="http://schemas.openxmlformats.org/officeDocument/2006/relationships/diagramColors" Target="../diagrams/colors17.xml"/><Relationship Id="rId7" Type="http://schemas.microsoft.com/office/2007/relationships/diagramDrawing" Target="../diagrams/drawing17.xml"/><Relationship Id="rId8" Type="http://schemas.openxmlformats.org/officeDocument/2006/relationships/image" Target="../media/image33.jpe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8.xml"/><Relationship Id="rId4" Type="http://schemas.openxmlformats.org/officeDocument/2006/relationships/diagramLayout" Target="../diagrams/layout18.xml"/><Relationship Id="rId5" Type="http://schemas.openxmlformats.org/officeDocument/2006/relationships/diagramQuickStyle" Target="../diagrams/quickStyle18.xml"/><Relationship Id="rId6" Type="http://schemas.openxmlformats.org/officeDocument/2006/relationships/diagramColors" Target="../diagrams/colors18.xml"/><Relationship Id="rId7" Type="http://schemas.microsoft.com/office/2007/relationships/diagramDrawing" Target="../diagrams/drawing18.xml"/><Relationship Id="rId8" Type="http://schemas.openxmlformats.org/officeDocument/2006/relationships/image" Target="../media/image33.jpe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9.xml"/><Relationship Id="rId4" Type="http://schemas.openxmlformats.org/officeDocument/2006/relationships/diagramLayout" Target="../diagrams/layout19.xml"/><Relationship Id="rId5" Type="http://schemas.openxmlformats.org/officeDocument/2006/relationships/diagramQuickStyle" Target="../diagrams/quickStyle19.xml"/><Relationship Id="rId6" Type="http://schemas.openxmlformats.org/officeDocument/2006/relationships/diagramColors" Target="../diagrams/colors19.xml"/><Relationship Id="rId7" Type="http://schemas.microsoft.com/office/2007/relationships/diagramDrawing" Target="../diagrams/drawing19.xml"/><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0.xml"/><Relationship Id="rId4" Type="http://schemas.openxmlformats.org/officeDocument/2006/relationships/diagramLayout" Target="../diagrams/layout20.xml"/><Relationship Id="rId5" Type="http://schemas.openxmlformats.org/officeDocument/2006/relationships/diagramQuickStyle" Target="../diagrams/quickStyle20.xml"/><Relationship Id="rId6" Type="http://schemas.openxmlformats.org/officeDocument/2006/relationships/diagramColors" Target="../diagrams/colors20.xml"/><Relationship Id="rId7" Type="http://schemas.microsoft.com/office/2007/relationships/diagramDrawing" Target="../diagrams/drawing20.xml"/><Relationship Id="rId8" Type="http://schemas.openxmlformats.org/officeDocument/2006/relationships/image" Target="../media/image45.jpe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diagramData" Target="../diagrams/data21.xml"/><Relationship Id="rId5" Type="http://schemas.openxmlformats.org/officeDocument/2006/relationships/diagramLayout" Target="../diagrams/layout21.xml"/><Relationship Id="rId6" Type="http://schemas.openxmlformats.org/officeDocument/2006/relationships/diagramQuickStyle" Target="../diagrams/quickStyle21.xml"/><Relationship Id="rId7" Type="http://schemas.openxmlformats.org/officeDocument/2006/relationships/diagramColors" Target="../diagrams/colors21.xml"/><Relationship Id="rId8" Type="http://schemas.microsoft.com/office/2007/relationships/diagramDrawing" Target="../diagrams/drawing21.xml"/><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2.xml"/><Relationship Id="rId4" Type="http://schemas.openxmlformats.org/officeDocument/2006/relationships/diagramLayout" Target="../diagrams/layout22.xml"/><Relationship Id="rId5" Type="http://schemas.openxmlformats.org/officeDocument/2006/relationships/diagramQuickStyle" Target="../diagrams/quickStyle22.xml"/><Relationship Id="rId6" Type="http://schemas.openxmlformats.org/officeDocument/2006/relationships/diagramColors" Target="../diagrams/colors22.xml"/><Relationship Id="rId7" Type="http://schemas.microsoft.com/office/2007/relationships/diagramDrawing" Target="../diagrams/drawing22.xml"/><Relationship Id="rId8" Type="http://schemas.openxmlformats.org/officeDocument/2006/relationships/image" Target="../media/image47.jpe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9" Type="http://schemas.openxmlformats.org/officeDocument/2006/relationships/hyperlink" Target="https://my.zanichelli.it" TargetMode="External"/><Relationship Id="rId20" Type="http://schemas.openxmlformats.org/officeDocument/2006/relationships/hyperlink" Target="https://www.youtube.com/watch?v=OafM9rj0WPU" TargetMode="External"/><Relationship Id="rId21" Type="http://schemas.openxmlformats.org/officeDocument/2006/relationships/hyperlink" Target="http://www.bsmart.it/" TargetMode="External"/><Relationship Id="rId22" Type="http://schemas.openxmlformats.org/officeDocument/2006/relationships/hyperlink" Target="https://www.youtube.com/watch?v=CuC2GxLkcyc" TargetMode="External"/><Relationship Id="rId23" Type="http://schemas.openxmlformats.org/officeDocument/2006/relationships/hyperlink" Target="http://displaynote.com/" TargetMode="External"/><Relationship Id="rId24" Type="http://schemas.openxmlformats.org/officeDocument/2006/relationships/hyperlink" Target="https://www.youtube.com/watch?v=uD8y7AL_RC8&amp;list=PLHOSxotogOI8uMW2nsL03ZlpPOOOczByT" TargetMode="External"/><Relationship Id="rId10" Type="http://schemas.openxmlformats.org/officeDocument/2006/relationships/hyperlink" Target="https://www.youtube.com/watch?v=A4wJop4m72I&amp;list=PLCth9vrvi03lS6cTd01EzvEIbVeN5YYyV" TargetMode="External"/><Relationship Id="rId11" Type="http://schemas.openxmlformats.org/officeDocument/2006/relationships/hyperlink" Target="http://stoodle.ck12.org/" TargetMode="External"/><Relationship Id="rId12" Type="http://schemas.openxmlformats.org/officeDocument/2006/relationships/hyperlink" Target="https://www.youtube.com/watch?v=6Oc2Zy-L48g&amp;noredirect=1" TargetMode="External"/><Relationship Id="rId13" Type="http://schemas.openxmlformats.org/officeDocument/2006/relationships/hyperlink" Target="http://www.pearson.it/mylab" TargetMode="External"/><Relationship Id="rId14" Type="http://schemas.openxmlformats.org/officeDocument/2006/relationships/hyperlink" Target="http://www.openclass.it/indice.htpl" TargetMode="External"/><Relationship Id="rId15" Type="http://schemas.openxmlformats.org/officeDocument/2006/relationships/hyperlink" Target="https://network1.scuolabook.it/" TargetMode="External"/><Relationship Id="rId16" Type="http://schemas.openxmlformats.org/officeDocument/2006/relationships/hyperlink" Target="https://www.youtube.com/watch?v=3672pIpi-6Q" TargetMode="External"/><Relationship Id="rId17" Type="http://schemas.openxmlformats.org/officeDocument/2006/relationships/hyperlink" Target="https://capitello.wtouch.it/client/" TargetMode="External"/><Relationship Id="rId18" Type="http://schemas.openxmlformats.org/officeDocument/2006/relationships/hyperlink" Target="https://www.youtube.com/watch?v=emCkta5fckw" TargetMode="External"/><Relationship Id="rId19" Type="http://schemas.openxmlformats.org/officeDocument/2006/relationships/hyperlink" Target="http://www.mondadorieducation.it/sta/classi-digitali" TargetMode="External"/><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hyperlink" Target="https://www.edmodo.com/" TargetMode="External"/><Relationship Id="rId4" Type="http://schemas.openxmlformats.org/officeDocument/2006/relationships/hyperlink" Target="https://www.youtube.com/watch?v=6JO4eZLvGhA" TargetMode="External"/><Relationship Id="rId5" Type="http://schemas.openxmlformats.org/officeDocument/2006/relationships/hyperlink" Target="https://app.schoology.com/login" TargetMode="External"/><Relationship Id="rId6" Type="http://schemas.openxmlformats.org/officeDocument/2006/relationships/hyperlink" Target="https://www.youtube.com/watch?v=J9D4xaRQSS4" TargetMode="External"/><Relationship Id="rId7" Type="http://schemas.openxmlformats.org/officeDocument/2006/relationships/hyperlink" Target="https://www.engrade.com/" TargetMode="External"/><Relationship Id="rId8" Type="http://schemas.openxmlformats.org/officeDocument/2006/relationships/hyperlink" Target="https://www.youtube.com/watch?v=g4aY0SVopf4"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gi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png"/><Relationship Id="rId9"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5" Type="http://schemas.openxmlformats.org/officeDocument/2006/relationships/image" Target="../media/image3.jpeg"/><Relationship Id="rId6" Type="http://schemas.openxmlformats.org/officeDocument/2006/relationships/diagramData" Target="../diagrams/data2.xml"/><Relationship Id="rId7" Type="http://schemas.openxmlformats.org/officeDocument/2006/relationships/diagramLayout" Target="../diagrams/layout2.xml"/><Relationship Id="rId8" Type="http://schemas.openxmlformats.org/officeDocument/2006/relationships/diagramQuickStyle" Target="../diagrams/quickStyle2.xml"/><Relationship Id="rId9" Type="http://schemas.openxmlformats.org/officeDocument/2006/relationships/diagramColors" Target="../diagrams/colors2.xml"/><Relationship Id="rId10"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553200" y="1143000"/>
            <a:ext cx="2438400" cy="2133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152400" y="1748090"/>
            <a:ext cx="2667000" cy="1304420"/>
          </a:xfrm>
          <a:prstGeom prst="round2DiagRect">
            <a:avLst>
              <a:gd name="adj1" fmla="val 10730"/>
              <a:gd name="adj2" fmla="val 0"/>
            </a:avLst>
          </a:prstGeom>
          <a:effectLst>
            <a:glow rad="101600">
              <a:schemeClr val="bg1">
                <a:alpha val="60000"/>
              </a:schemeClr>
            </a:glow>
            <a:innerShdw blurRad="63500" dist="50800" dir="13500000">
              <a:prstClr val="black">
                <a:alpha val="50000"/>
              </a:prstClr>
            </a:innerShd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1143000"/>
            <a:ext cx="3429000" cy="2143124"/>
          </a:xfrm>
          <a:prstGeom prst="round2DiagRect">
            <a:avLst>
              <a:gd name="adj1" fmla="val 10730"/>
              <a:gd name="adj2" fmla="val 0"/>
            </a:avLst>
          </a:prstGeom>
          <a:effectLst>
            <a:glow rad="63500">
              <a:schemeClr val="bg1">
                <a:alpha val="40000"/>
              </a:schemeClr>
            </a:glow>
            <a:innerShdw blurRad="63500" dist="50800" dir="13500000">
              <a:prstClr val="black">
                <a:alpha val="50000"/>
              </a:prstClr>
            </a:innerShdw>
          </a:effectLst>
        </p:spPr>
      </p:pic>
      <p:sp>
        <p:nvSpPr>
          <p:cNvPr id="15" name="TextBox 14"/>
          <p:cNvSpPr txBox="1"/>
          <p:nvPr/>
        </p:nvSpPr>
        <p:spPr>
          <a:xfrm>
            <a:off x="76200" y="3200400"/>
            <a:ext cx="2671299" cy="646331"/>
          </a:xfrm>
          <a:prstGeom prst="rect">
            <a:avLst/>
          </a:prstGeom>
          <a:noFill/>
        </p:spPr>
        <p:txBody>
          <a:bodyPr wrap="none" rtlCol="0">
            <a:spAutoFit/>
          </a:bodyPr>
          <a:lstStyle/>
          <a:p>
            <a:pPr algn="l" defTabSz="914400">
              <a:buNone/>
            </a:pPr>
            <a:r>
              <a:rPr lang="it-IT" noProof="1" smtClean="0">
                <a:solidFill>
                  <a:prstClr val="black">
                    <a:lumMod val="50000"/>
                    <a:lumOff val="50000"/>
                  </a:prstClr>
                </a:solidFill>
                <a:latin typeface="Trebuchet MS" pitchFamily="34" charset="0"/>
              </a:rPr>
              <a:t>Prof. Biagio Badagliacca</a:t>
            </a:r>
          </a:p>
          <a:p>
            <a:pPr algn="l" defTabSz="914400">
              <a:buNone/>
            </a:pPr>
            <a:r>
              <a:rPr lang="it-IT" noProof="1" smtClean="0">
                <a:solidFill>
                  <a:prstClr val="black">
                    <a:lumMod val="50000"/>
                    <a:lumOff val="50000"/>
                  </a:prstClr>
                </a:solidFill>
                <a:latin typeface="Trebuchet MS" pitchFamily="34" charset="0"/>
              </a:rPr>
              <a:t>18 Novembre 2015</a:t>
            </a:r>
            <a:endParaRPr lang="it-IT" noProof="1">
              <a:solidFill>
                <a:prstClr val="black">
                  <a:lumMod val="50000"/>
                  <a:lumOff val="50000"/>
                </a:prstClr>
              </a:solidFill>
              <a:latin typeface="Trebuchet MS" pitchFamily="34" charset="0"/>
            </a:endParaRPr>
          </a:p>
        </p:txBody>
      </p:sp>
      <p:sp>
        <p:nvSpPr>
          <p:cNvPr id="16" name="TextBox 15"/>
          <p:cNvSpPr txBox="1"/>
          <p:nvPr/>
        </p:nvSpPr>
        <p:spPr>
          <a:xfrm>
            <a:off x="2566566" y="3733800"/>
            <a:ext cx="6070893" cy="1384995"/>
          </a:xfrm>
          <a:prstGeom prst="rect">
            <a:avLst/>
          </a:prstGeom>
          <a:noFill/>
        </p:spPr>
        <p:txBody>
          <a:bodyPr wrap="none" rtlCol="0">
            <a:spAutoFit/>
          </a:bodyPr>
          <a:lstStyle/>
          <a:p>
            <a:pPr algn="just" defTabSz="914400">
              <a:buNone/>
            </a:pPr>
            <a:r>
              <a:rPr lang="it-IT" sz="2800" noProof="1" smtClean="0">
                <a:solidFill>
                  <a:schemeClr val="bg2">
                    <a:lumMod val="50000"/>
                  </a:schemeClr>
                </a:solidFill>
                <a:latin typeface="Trebuchet MS" pitchFamily="34" charset="0"/>
              </a:rPr>
              <a:t>Insegnare </a:t>
            </a:r>
            <a:r>
              <a:rPr lang="it-IT" sz="2800" noProof="1" smtClean="0">
                <a:solidFill>
                  <a:schemeClr val="bg2">
                    <a:lumMod val="50000"/>
                  </a:schemeClr>
                </a:solidFill>
                <a:latin typeface="Trebuchet MS" pitchFamily="34" charset="0"/>
              </a:rPr>
              <a:t>con le nuove tecnologie:</a:t>
            </a:r>
          </a:p>
          <a:p>
            <a:pPr algn="just" defTabSz="914400">
              <a:buNone/>
            </a:pPr>
            <a:r>
              <a:rPr lang="it-IT" sz="2800" noProof="1" smtClean="0">
                <a:solidFill>
                  <a:schemeClr val="bg2">
                    <a:lumMod val="50000"/>
                  </a:schemeClr>
                </a:solidFill>
                <a:latin typeface="Trebuchet MS" pitchFamily="34" charset="0"/>
              </a:rPr>
              <a:t>una nuova didattica nella scuola che </a:t>
            </a:r>
          </a:p>
          <a:p>
            <a:pPr algn="just" defTabSz="914400">
              <a:buNone/>
            </a:pPr>
            <a:r>
              <a:rPr lang="it-IT" sz="2800" noProof="1" smtClean="0">
                <a:solidFill>
                  <a:schemeClr val="bg2">
                    <a:lumMod val="50000"/>
                  </a:schemeClr>
                </a:solidFill>
                <a:latin typeface="Trebuchet MS" pitchFamily="34" charset="0"/>
              </a:rPr>
              <a:t>cambia</a:t>
            </a:r>
            <a:endParaRPr lang="it-IT" sz="2800" noProof="1">
              <a:solidFill>
                <a:schemeClr val="bg2">
                  <a:lumMod val="50000"/>
                </a:schemeClr>
              </a:solidFill>
              <a:latin typeface="Trebuchet MS" pitchFamily="34" charset="0"/>
            </a:endParaRPr>
          </a:p>
        </p:txBody>
      </p:sp>
      <p:sp>
        <p:nvSpPr>
          <p:cNvPr id="17" name="TextBox 16"/>
          <p:cNvSpPr txBox="1"/>
          <p:nvPr/>
        </p:nvSpPr>
        <p:spPr>
          <a:xfrm>
            <a:off x="6629400" y="1295400"/>
            <a:ext cx="2362200" cy="1938992"/>
          </a:xfrm>
          <a:prstGeom prst="rect">
            <a:avLst/>
          </a:prstGeom>
          <a:noFill/>
        </p:spPr>
        <p:txBody>
          <a:bodyPr wrap="square" rtlCol="0">
            <a:spAutoFit/>
          </a:bodyPr>
          <a:lstStyle/>
          <a:p>
            <a:pPr algn="just"/>
            <a:r>
              <a:rPr lang="it-IT" sz="2600" i="1" noProof="1" smtClean="0">
                <a:solidFill>
                  <a:schemeClr val="bg1"/>
                </a:solidFill>
                <a:latin typeface="Ayuthaya"/>
                <a:cs typeface="Ayuthaya"/>
              </a:rPr>
              <a:t>Costruiamo insieme il futuro… </a:t>
            </a:r>
          </a:p>
          <a:p>
            <a:pPr algn="just"/>
            <a:endParaRPr lang="it-IT" sz="1400" noProof="1">
              <a:solidFill>
                <a:schemeClr val="bg1"/>
              </a:solidFill>
              <a:latin typeface="Ayuthaya"/>
              <a:cs typeface="Ayuthaya"/>
            </a:endParaRP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spTree>
    <p:extLst>
      <p:ext uri="{BB962C8B-B14F-4D97-AF65-F5344CB8AC3E}">
        <p14:creationId xmlns:p14="http://schemas.microsoft.com/office/powerpoint/2010/main" val="2992800522"/>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553200" y="304800"/>
            <a:ext cx="2438400" cy="2514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6629400" y="381001"/>
            <a:ext cx="2209800" cy="2431435"/>
          </a:xfrm>
          <a:prstGeom prst="rect">
            <a:avLst/>
          </a:prstGeom>
          <a:noFill/>
        </p:spPr>
        <p:txBody>
          <a:bodyPr wrap="square" rtlCol="0">
            <a:spAutoFit/>
          </a:bodyPr>
          <a:lstStyle/>
          <a:p>
            <a:pPr algn="just"/>
            <a:r>
              <a:rPr lang="it-IT" i="1" noProof="1" smtClean="0">
                <a:solidFill>
                  <a:schemeClr val="bg1"/>
                </a:solidFill>
                <a:latin typeface="Ayuthaya"/>
                <a:cs typeface="Ayuthaya"/>
              </a:rPr>
              <a:t>Costruiamo insieme il futuro… </a:t>
            </a:r>
          </a:p>
          <a:p>
            <a:pPr algn="just"/>
            <a:endParaRPr lang="it-IT" sz="1400" noProof="1">
              <a:solidFill>
                <a:schemeClr val="bg1"/>
              </a:solidFill>
              <a:latin typeface="Ayuthaya"/>
              <a:cs typeface="Ayuthaya"/>
            </a:endParaRPr>
          </a:p>
          <a:p>
            <a:pPr algn="just"/>
            <a:r>
              <a:rPr lang="it-IT" sz="1400" noProof="1" smtClean="0">
                <a:solidFill>
                  <a:schemeClr val="bg1"/>
                </a:solidFill>
                <a:latin typeface="Wawati TC Regular"/>
                <a:cs typeface="Wawati TC Regular"/>
              </a:rPr>
              <a:t>Insegnare </a:t>
            </a:r>
            <a:r>
              <a:rPr lang="it-IT" sz="1400" noProof="1">
                <a:solidFill>
                  <a:schemeClr val="bg1"/>
                </a:solidFill>
                <a:latin typeface="Wawati TC Regular"/>
                <a:cs typeface="Wawati TC Regular"/>
              </a:rPr>
              <a:t>con le nuove tecnologie</a:t>
            </a:r>
            <a:r>
              <a:rPr lang="it-IT" sz="1400" noProof="1" smtClean="0">
                <a:solidFill>
                  <a:schemeClr val="bg1"/>
                </a:solidFill>
                <a:latin typeface="Wawati TC Regular"/>
                <a:cs typeface="Wawati TC Regular"/>
              </a:rPr>
              <a:t>: una </a:t>
            </a:r>
            <a:r>
              <a:rPr lang="it-IT" sz="1400" noProof="1">
                <a:solidFill>
                  <a:schemeClr val="bg1"/>
                </a:solidFill>
                <a:latin typeface="Wawati TC Regular"/>
                <a:cs typeface="Wawati TC Regular"/>
              </a:rPr>
              <a:t>nuova didattica nella scuola che </a:t>
            </a:r>
          </a:p>
          <a:p>
            <a:pPr algn="just"/>
            <a:r>
              <a:rPr lang="it-IT" sz="1400" noProof="1">
                <a:solidFill>
                  <a:schemeClr val="bg1"/>
                </a:solidFill>
                <a:latin typeface="Wawati TC Regular"/>
                <a:cs typeface="Wawati TC Regular"/>
              </a:rPr>
              <a:t>cambia</a:t>
            </a: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8" name="Rettangolo 7"/>
          <p:cNvSpPr/>
          <p:nvPr/>
        </p:nvSpPr>
        <p:spPr>
          <a:xfrm>
            <a:off x="228600" y="152400"/>
            <a:ext cx="6019800" cy="584776"/>
          </a:xfrm>
          <a:prstGeom prst="rect">
            <a:avLst/>
          </a:prstGeom>
        </p:spPr>
        <p:txBody>
          <a:bodyPr wrap="square">
            <a:spAutoFit/>
          </a:bodyPr>
          <a:lstStyle/>
          <a:p>
            <a:r>
              <a:rPr lang="it-IT" sz="3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Insegnare con le </a:t>
            </a:r>
            <a:r>
              <a:rPr lang="it-IT"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nuove tecnologie</a:t>
            </a:r>
          </a:p>
        </p:txBody>
      </p:sp>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sp>
        <p:nvSpPr>
          <p:cNvPr id="10" name="Rettangolo 9"/>
          <p:cNvSpPr/>
          <p:nvPr/>
        </p:nvSpPr>
        <p:spPr>
          <a:xfrm rot="10800000" flipV="1">
            <a:off x="457200" y="990600"/>
            <a:ext cx="5562600" cy="461665"/>
          </a:xfrm>
          <a:prstGeom prst="rect">
            <a:avLst/>
          </a:prstGeom>
        </p:spPr>
        <p:txBody>
          <a:bodyPr wrap="square">
            <a:spAutoFit/>
          </a:bodyPr>
          <a:lstStyle/>
          <a:p>
            <a:r>
              <a:rPr lang="it-IT" sz="24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COSA È STATO </a:t>
            </a:r>
            <a:r>
              <a:rPr lang="it-IT" sz="24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FATTO DAL </a:t>
            </a:r>
            <a:r>
              <a:rPr lang="it-IT" sz="24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2008 AL 2012</a:t>
            </a:r>
          </a:p>
        </p:txBody>
      </p:sp>
      <p:pic>
        <p:nvPicPr>
          <p:cNvPr id="12" name="Immagin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4038600"/>
            <a:ext cx="2000046" cy="1309879"/>
          </a:xfrm>
          <a:prstGeom prst="rect">
            <a:avLst/>
          </a:prstGeom>
          <a:effectLst>
            <a:reflection stA="50000" endPos="45000" dir="5400000" sy="-100000" algn="bl" rotWithShape="0"/>
          </a:effectLst>
        </p:spPr>
      </p:pic>
      <p:graphicFrame>
        <p:nvGraphicFramePr>
          <p:cNvPr id="4" name="Diagramma 3"/>
          <p:cNvGraphicFramePr/>
          <p:nvPr>
            <p:extLst>
              <p:ext uri="{D42A27DB-BD31-4B8C-83A1-F6EECF244321}">
                <p14:modId xmlns:p14="http://schemas.microsoft.com/office/powerpoint/2010/main" val="2593733915"/>
              </p:ext>
            </p:extLst>
          </p:nvPr>
        </p:nvGraphicFramePr>
        <p:xfrm>
          <a:off x="304800" y="1752600"/>
          <a:ext cx="6172200" cy="447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59711173"/>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553200" y="304800"/>
            <a:ext cx="2438400" cy="2514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6629400" y="381001"/>
            <a:ext cx="2209800" cy="2431435"/>
          </a:xfrm>
          <a:prstGeom prst="rect">
            <a:avLst/>
          </a:prstGeom>
          <a:noFill/>
        </p:spPr>
        <p:txBody>
          <a:bodyPr wrap="square" rtlCol="0">
            <a:spAutoFit/>
          </a:bodyPr>
          <a:lstStyle/>
          <a:p>
            <a:pPr algn="just"/>
            <a:r>
              <a:rPr lang="it-IT" i="1" noProof="1" smtClean="0">
                <a:solidFill>
                  <a:schemeClr val="bg1"/>
                </a:solidFill>
                <a:latin typeface="Ayuthaya"/>
                <a:cs typeface="Ayuthaya"/>
              </a:rPr>
              <a:t>Costruiamo insieme il futuro… </a:t>
            </a:r>
          </a:p>
          <a:p>
            <a:pPr algn="just"/>
            <a:endParaRPr lang="it-IT" sz="1400" noProof="1">
              <a:solidFill>
                <a:schemeClr val="bg1"/>
              </a:solidFill>
              <a:latin typeface="Ayuthaya"/>
              <a:cs typeface="Ayuthaya"/>
            </a:endParaRPr>
          </a:p>
          <a:p>
            <a:pPr algn="just"/>
            <a:r>
              <a:rPr lang="it-IT" sz="1400" noProof="1" smtClean="0">
                <a:solidFill>
                  <a:schemeClr val="bg1"/>
                </a:solidFill>
                <a:latin typeface="Wawati TC Regular"/>
                <a:cs typeface="Wawati TC Regular"/>
              </a:rPr>
              <a:t>Insegnare </a:t>
            </a:r>
            <a:r>
              <a:rPr lang="it-IT" sz="1400" noProof="1">
                <a:solidFill>
                  <a:schemeClr val="bg1"/>
                </a:solidFill>
                <a:latin typeface="Wawati TC Regular"/>
                <a:cs typeface="Wawati TC Regular"/>
              </a:rPr>
              <a:t>con le nuove tecnologie</a:t>
            </a:r>
            <a:r>
              <a:rPr lang="it-IT" sz="1400" noProof="1" smtClean="0">
                <a:solidFill>
                  <a:schemeClr val="bg1"/>
                </a:solidFill>
                <a:latin typeface="Wawati TC Regular"/>
                <a:cs typeface="Wawati TC Regular"/>
              </a:rPr>
              <a:t>: una </a:t>
            </a:r>
            <a:r>
              <a:rPr lang="it-IT" sz="1400" noProof="1">
                <a:solidFill>
                  <a:schemeClr val="bg1"/>
                </a:solidFill>
                <a:latin typeface="Wawati TC Regular"/>
                <a:cs typeface="Wawati TC Regular"/>
              </a:rPr>
              <a:t>nuova didattica nella scuola che </a:t>
            </a:r>
          </a:p>
          <a:p>
            <a:pPr algn="just"/>
            <a:r>
              <a:rPr lang="it-IT" sz="1400" noProof="1">
                <a:solidFill>
                  <a:schemeClr val="bg1"/>
                </a:solidFill>
                <a:latin typeface="Wawati TC Regular"/>
                <a:cs typeface="Wawati TC Regular"/>
              </a:rPr>
              <a:t>cambia</a:t>
            </a: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8" name="Rettangolo 7"/>
          <p:cNvSpPr/>
          <p:nvPr/>
        </p:nvSpPr>
        <p:spPr>
          <a:xfrm>
            <a:off x="228600" y="152400"/>
            <a:ext cx="6019800" cy="584776"/>
          </a:xfrm>
          <a:prstGeom prst="rect">
            <a:avLst/>
          </a:prstGeom>
        </p:spPr>
        <p:txBody>
          <a:bodyPr wrap="square">
            <a:spAutoFit/>
          </a:bodyPr>
          <a:lstStyle/>
          <a:p>
            <a:r>
              <a:rPr lang="it-IT" sz="3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Insegnare con le </a:t>
            </a:r>
            <a:r>
              <a:rPr lang="it-IT"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nuove tecnologie</a:t>
            </a:r>
          </a:p>
        </p:txBody>
      </p:sp>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sp>
        <p:nvSpPr>
          <p:cNvPr id="10" name="Rettangolo 9"/>
          <p:cNvSpPr/>
          <p:nvPr/>
        </p:nvSpPr>
        <p:spPr>
          <a:xfrm rot="10800000" flipV="1">
            <a:off x="457200" y="762000"/>
            <a:ext cx="5562600" cy="461665"/>
          </a:xfrm>
          <a:prstGeom prst="rect">
            <a:avLst/>
          </a:prstGeom>
        </p:spPr>
        <p:txBody>
          <a:bodyPr wrap="square">
            <a:spAutoFit/>
          </a:bodyPr>
          <a:lstStyle/>
          <a:p>
            <a:r>
              <a:rPr lang="it-IT" sz="24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COSA È STATO </a:t>
            </a:r>
            <a:r>
              <a:rPr lang="it-IT" sz="24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FATTO DAL 2013 </a:t>
            </a:r>
            <a:r>
              <a:rPr lang="it-IT" sz="24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AL </a:t>
            </a:r>
            <a:r>
              <a:rPr lang="it-IT" sz="24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2014</a:t>
            </a:r>
            <a:endParaRPr lang="it-IT" sz="24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pic>
        <p:nvPicPr>
          <p:cNvPr id="13" name="Immagine 12" descr="logo2.png"/>
          <p:cNvPicPr>
            <a:picLocks noChangeAspect="1"/>
          </p:cNvPicPr>
          <p:nvPr/>
        </p:nvPicPr>
        <p:blipFill>
          <a:blip r:embed="rId3" cstate="print"/>
          <a:stretch>
            <a:fillRect/>
          </a:stretch>
        </p:blipFill>
        <p:spPr>
          <a:xfrm>
            <a:off x="6781800" y="3962400"/>
            <a:ext cx="2057400" cy="1600200"/>
          </a:xfrm>
          <a:prstGeom prst="rect">
            <a:avLst/>
          </a:prstGeom>
        </p:spPr>
      </p:pic>
      <p:graphicFrame>
        <p:nvGraphicFramePr>
          <p:cNvPr id="2" name="Diagramma 1"/>
          <p:cNvGraphicFramePr/>
          <p:nvPr>
            <p:extLst>
              <p:ext uri="{D42A27DB-BD31-4B8C-83A1-F6EECF244321}">
                <p14:modId xmlns:p14="http://schemas.microsoft.com/office/powerpoint/2010/main" val="260582533"/>
              </p:ext>
            </p:extLst>
          </p:nvPr>
        </p:nvGraphicFramePr>
        <p:xfrm>
          <a:off x="386010" y="1899993"/>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7576373"/>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553200" y="304800"/>
            <a:ext cx="2438400" cy="2514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6629400" y="381001"/>
            <a:ext cx="2209800" cy="2431435"/>
          </a:xfrm>
          <a:prstGeom prst="rect">
            <a:avLst/>
          </a:prstGeom>
          <a:noFill/>
        </p:spPr>
        <p:txBody>
          <a:bodyPr wrap="square" rtlCol="0">
            <a:spAutoFit/>
          </a:bodyPr>
          <a:lstStyle/>
          <a:p>
            <a:pPr algn="just"/>
            <a:r>
              <a:rPr lang="it-IT" i="1" noProof="1" smtClean="0">
                <a:solidFill>
                  <a:schemeClr val="bg1"/>
                </a:solidFill>
                <a:latin typeface="Ayuthaya"/>
                <a:cs typeface="Ayuthaya"/>
              </a:rPr>
              <a:t>Costruiamo insieme il futuro… </a:t>
            </a:r>
          </a:p>
          <a:p>
            <a:pPr algn="just"/>
            <a:endParaRPr lang="it-IT" sz="1400" noProof="1">
              <a:solidFill>
                <a:schemeClr val="bg1"/>
              </a:solidFill>
              <a:latin typeface="Ayuthaya"/>
              <a:cs typeface="Ayuthaya"/>
            </a:endParaRPr>
          </a:p>
          <a:p>
            <a:pPr algn="just"/>
            <a:r>
              <a:rPr lang="it-IT" sz="1400" noProof="1" smtClean="0">
                <a:solidFill>
                  <a:schemeClr val="bg1"/>
                </a:solidFill>
                <a:latin typeface="Wawati TC Regular"/>
                <a:cs typeface="Wawati TC Regular"/>
              </a:rPr>
              <a:t>Insegnare </a:t>
            </a:r>
            <a:r>
              <a:rPr lang="it-IT" sz="1400" noProof="1">
                <a:solidFill>
                  <a:schemeClr val="bg1"/>
                </a:solidFill>
                <a:latin typeface="Wawati TC Regular"/>
                <a:cs typeface="Wawati TC Regular"/>
              </a:rPr>
              <a:t>con le nuove tecnologie</a:t>
            </a:r>
            <a:r>
              <a:rPr lang="it-IT" sz="1400" noProof="1" smtClean="0">
                <a:solidFill>
                  <a:schemeClr val="bg1"/>
                </a:solidFill>
                <a:latin typeface="Wawati TC Regular"/>
                <a:cs typeface="Wawati TC Regular"/>
              </a:rPr>
              <a:t>: una </a:t>
            </a:r>
            <a:r>
              <a:rPr lang="it-IT" sz="1400" noProof="1">
                <a:solidFill>
                  <a:schemeClr val="bg1"/>
                </a:solidFill>
                <a:latin typeface="Wawati TC Regular"/>
                <a:cs typeface="Wawati TC Regular"/>
              </a:rPr>
              <a:t>nuova didattica nella scuola che </a:t>
            </a:r>
          </a:p>
          <a:p>
            <a:pPr algn="just"/>
            <a:r>
              <a:rPr lang="it-IT" sz="1400" noProof="1">
                <a:solidFill>
                  <a:schemeClr val="bg1"/>
                </a:solidFill>
                <a:latin typeface="Wawati TC Regular"/>
                <a:cs typeface="Wawati TC Regular"/>
              </a:rPr>
              <a:t>cambia</a:t>
            </a: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8" name="Rettangolo 7"/>
          <p:cNvSpPr/>
          <p:nvPr/>
        </p:nvSpPr>
        <p:spPr>
          <a:xfrm>
            <a:off x="228600" y="152400"/>
            <a:ext cx="6019800" cy="584776"/>
          </a:xfrm>
          <a:prstGeom prst="rect">
            <a:avLst/>
          </a:prstGeom>
        </p:spPr>
        <p:txBody>
          <a:bodyPr wrap="square">
            <a:spAutoFit/>
          </a:bodyPr>
          <a:lstStyle/>
          <a:p>
            <a:r>
              <a:rPr lang="it-IT" sz="3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Insegnare con le </a:t>
            </a:r>
            <a:r>
              <a:rPr lang="it-IT"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nuove tecnologie</a:t>
            </a:r>
          </a:p>
        </p:txBody>
      </p:sp>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pic>
        <p:nvPicPr>
          <p:cNvPr id="4" name="Immagine 3" descr="Digital Divid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914400"/>
            <a:ext cx="4279900" cy="1066800"/>
          </a:xfrm>
          <a:prstGeom prst="rect">
            <a:avLst/>
          </a:prstGeom>
          <a:effectLst>
            <a:reflection stA="50000" endPos="26000" dir="5400000" sy="-100000" algn="bl" rotWithShape="0"/>
          </a:effectLst>
        </p:spPr>
      </p:pic>
      <p:graphicFrame>
        <p:nvGraphicFramePr>
          <p:cNvPr id="5" name="Diagramma 4"/>
          <p:cNvGraphicFramePr/>
          <p:nvPr>
            <p:extLst>
              <p:ext uri="{D42A27DB-BD31-4B8C-83A1-F6EECF244321}">
                <p14:modId xmlns:p14="http://schemas.microsoft.com/office/powerpoint/2010/main" val="16040558"/>
              </p:ext>
            </p:extLst>
          </p:nvPr>
        </p:nvGraphicFramePr>
        <p:xfrm>
          <a:off x="631212" y="223951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Immagine 5" descr="strumenti_Mys.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29401" y="3886201"/>
            <a:ext cx="2362200" cy="1371600"/>
          </a:xfrm>
          <a:prstGeom prst="rect">
            <a:avLst/>
          </a:prstGeom>
          <a:scene3d>
            <a:camera prst="orthographicFront"/>
            <a:lightRig rig="threePt" dir="t"/>
          </a:scene3d>
          <a:sp3d>
            <a:bevelT prst="slope"/>
          </a:sp3d>
        </p:spPr>
      </p:pic>
    </p:spTree>
    <p:extLst>
      <p:ext uri="{BB962C8B-B14F-4D97-AF65-F5344CB8AC3E}">
        <p14:creationId xmlns:p14="http://schemas.microsoft.com/office/powerpoint/2010/main" val="1000643735"/>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7086600" y="304800"/>
            <a:ext cx="1905000" cy="18288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7086600" y="381001"/>
            <a:ext cx="1676400" cy="2000548"/>
          </a:xfrm>
          <a:prstGeom prst="rect">
            <a:avLst/>
          </a:prstGeom>
          <a:noFill/>
        </p:spPr>
        <p:txBody>
          <a:bodyPr wrap="square" rtlCol="0">
            <a:spAutoFit/>
          </a:bodyPr>
          <a:lstStyle/>
          <a:p>
            <a:pPr algn="r"/>
            <a:r>
              <a:rPr lang="it-IT" sz="1600" noProof="1" smtClean="0">
                <a:solidFill>
                  <a:schemeClr val="bg1"/>
                </a:solidFill>
                <a:latin typeface="Ayuthaya"/>
                <a:cs typeface="Ayuthaya"/>
              </a:rPr>
              <a:t>Costruiamo insieme il futuro… </a:t>
            </a:r>
          </a:p>
          <a:p>
            <a:pPr algn="r"/>
            <a:r>
              <a:rPr lang="it-IT" sz="1200" noProof="1" smtClean="0">
                <a:solidFill>
                  <a:schemeClr val="bg1"/>
                </a:solidFill>
                <a:latin typeface="Wawati TC Regular"/>
                <a:cs typeface="Wawati TC Regular"/>
              </a:rPr>
              <a:t>Insegnare </a:t>
            </a:r>
            <a:r>
              <a:rPr lang="it-IT" sz="1200" noProof="1">
                <a:solidFill>
                  <a:schemeClr val="bg1"/>
                </a:solidFill>
                <a:latin typeface="Wawati TC Regular"/>
                <a:cs typeface="Wawati TC Regular"/>
              </a:rPr>
              <a:t>con le nuove tecnologie</a:t>
            </a:r>
            <a:r>
              <a:rPr lang="it-IT" sz="1200" noProof="1" smtClean="0">
                <a:solidFill>
                  <a:schemeClr val="bg1"/>
                </a:solidFill>
                <a:latin typeface="Wawati TC Regular"/>
                <a:cs typeface="Wawati TC Regular"/>
              </a:rPr>
              <a:t>: una </a:t>
            </a:r>
            <a:r>
              <a:rPr lang="it-IT" sz="1200" noProof="1">
                <a:solidFill>
                  <a:schemeClr val="bg1"/>
                </a:solidFill>
                <a:latin typeface="Wawati TC Regular"/>
                <a:cs typeface="Wawati TC Regular"/>
              </a:rPr>
              <a:t>nuova didattica nella scuola che </a:t>
            </a:r>
            <a:r>
              <a:rPr lang="it-IT" sz="1200" noProof="1" smtClean="0">
                <a:solidFill>
                  <a:schemeClr val="bg1"/>
                </a:solidFill>
                <a:latin typeface="Wawati TC Regular"/>
                <a:cs typeface="Wawati TC Regular"/>
              </a:rPr>
              <a:t>cambia</a:t>
            </a:r>
            <a:endParaRPr lang="it-IT" sz="1200" noProof="1">
              <a:solidFill>
                <a:schemeClr val="bg1"/>
              </a:solidFill>
              <a:latin typeface="Wawati TC Regular"/>
              <a:cs typeface="Wawati TC Regular"/>
            </a:endParaRP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2" name="Rettangolo 1"/>
          <p:cNvSpPr/>
          <p:nvPr/>
        </p:nvSpPr>
        <p:spPr>
          <a:xfrm>
            <a:off x="457200" y="152400"/>
            <a:ext cx="5943600" cy="707886"/>
          </a:xfrm>
          <a:prstGeom prst="rect">
            <a:avLst/>
          </a:prstGeom>
        </p:spPr>
        <p:style>
          <a:lnRef idx="3">
            <a:schemeClr val="lt1"/>
          </a:lnRef>
          <a:fillRef idx="1">
            <a:schemeClr val="accent3"/>
          </a:fillRef>
          <a:effectRef idx="1">
            <a:schemeClr val="accent3"/>
          </a:effectRef>
          <a:fontRef idx="minor">
            <a:schemeClr val="lt1"/>
          </a:fontRef>
        </p:style>
        <p:txBody>
          <a:bodyPr wrap="square" lIns="91440" tIns="45720" rIns="91440" bIns="45720">
            <a:spAutoFit/>
          </a:bodyPr>
          <a:lstStyle/>
          <a:p>
            <a:pPr algn="ctr"/>
            <a:r>
              <a:rPr lang="it-IT" sz="2000" cap="none" spc="0"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latin typeface="Corbel"/>
                <a:cs typeface="Corbel"/>
                <a:hlinkClick r:id="rId3"/>
              </a:rPr>
              <a:t>Classi </a:t>
            </a:r>
            <a:r>
              <a:rPr lang="it-IT" sz="2000" cap="none" spc="0"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latin typeface="Corbel"/>
                <a:cs typeface="Corbel"/>
                <a:hlinkClick r:id="rId3"/>
              </a:rPr>
              <a:t>2.0 – </a:t>
            </a:r>
            <a:r>
              <a:rPr lang="it-IT" sz="2000" cap="none" spc="0" dirty="0" err="1"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latin typeface="Corbel"/>
                <a:cs typeface="Corbel"/>
                <a:hlinkClick r:id="rId3"/>
              </a:rPr>
              <a:t>Lim</a:t>
            </a:r>
            <a:r>
              <a:rPr lang="it-IT" sz="2000" cap="none" spc="0"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latin typeface="Corbel"/>
                <a:cs typeface="Corbel"/>
                <a:hlinkClick r:id="rId3"/>
              </a:rPr>
              <a:t> – “Lezioni capovolte”  </a:t>
            </a:r>
            <a:r>
              <a:rPr lang="it-IT" sz="2000" cap="none" spc="0"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latin typeface="Corbel"/>
                <a:cs typeface="Corbel"/>
                <a:hlinkClick r:id="rId3"/>
              </a:rPr>
              <a:t>Alla ricerca dei </a:t>
            </a:r>
            <a:r>
              <a:rPr lang="it-IT" sz="2000" cap="none" spc="0"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latin typeface="Corbel"/>
                <a:cs typeface="Corbel"/>
                <a:hlinkClick r:id="rId3"/>
              </a:rPr>
              <a:t>“prof connessi”</a:t>
            </a:r>
            <a:endParaRPr lang="it-IT" sz="2000" cap="none" spc="0"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latin typeface="Corbel"/>
              <a:cs typeface="Corbel"/>
            </a:endParaRPr>
          </a:p>
        </p:txBody>
      </p:sp>
      <p:pic>
        <p:nvPicPr>
          <p:cNvPr id="5" name="Immagine 4" descr="tecnologia-in-aul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914400"/>
            <a:ext cx="6324600" cy="5791199"/>
          </a:xfrm>
          <a:prstGeom prst="rect">
            <a:avLst/>
          </a:prstGeom>
        </p:spPr>
      </p:pic>
      <p:sp>
        <p:nvSpPr>
          <p:cNvPr id="12" name="Segnaposto piè di pagina 2"/>
          <p:cNvSpPr>
            <a:spLocks noGrp="1"/>
          </p:cNvSpPr>
          <p:nvPr>
            <p:ph type="ftr" sz="quarter" idx="11"/>
          </p:nvPr>
        </p:nvSpPr>
        <p:spPr>
          <a:xfrm>
            <a:off x="7391400" y="5029200"/>
            <a:ext cx="1676400" cy="365125"/>
          </a:xfrm>
        </p:spPr>
        <p:txBody>
          <a:bodyPr/>
          <a:lstStyle/>
          <a:p>
            <a:r>
              <a:rPr lang="en-US" dirty="0" smtClean="0">
                <a:solidFill>
                  <a:prstClr val="black">
                    <a:tint val="75000"/>
                  </a:prstClr>
                </a:solidFill>
              </a:rPr>
              <a:t>Prof. </a:t>
            </a:r>
            <a:r>
              <a:rPr lang="en-US" dirty="0" err="1" smtClean="0">
                <a:solidFill>
                  <a:prstClr val="black">
                    <a:tint val="75000"/>
                  </a:prstClr>
                </a:solidFill>
              </a:rPr>
              <a:t>Biagio</a:t>
            </a:r>
            <a:r>
              <a:rPr lang="en-US" dirty="0" smtClean="0">
                <a:solidFill>
                  <a:prstClr val="black">
                    <a:tint val="75000"/>
                  </a:prstClr>
                </a:solidFill>
              </a:rPr>
              <a:t> </a:t>
            </a:r>
            <a:r>
              <a:rPr lang="en-US" dirty="0" err="1" smtClean="0">
                <a:solidFill>
                  <a:prstClr val="black">
                    <a:tint val="75000"/>
                  </a:prstClr>
                </a:solidFill>
              </a:rPr>
              <a:t>Badagliacca</a:t>
            </a:r>
            <a:r>
              <a:rPr lang="en-US" smtClean="0">
                <a:solidFill>
                  <a:prstClr val="black">
                    <a:tint val="75000"/>
                  </a:prstClr>
                </a:solidFill>
              </a:rPr>
              <a:t>  </a:t>
            </a:r>
            <a:r>
              <a:rPr lang="en-US" dirty="0" smtClean="0">
                <a:solidFill>
                  <a:prstClr val="black">
                    <a:tint val="75000"/>
                  </a:prstClr>
                </a:solidFill>
              </a:rPr>
              <a:t>18/11/2015</a:t>
            </a:r>
            <a:endParaRPr lang="en-US" dirty="0">
              <a:solidFill>
                <a:prstClr val="black">
                  <a:tint val="75000"/>
                </a:prstClr>
              </a:solidFill>
            </a:endParaRPr>
          </a:p>
        </p:txBody>
      </p:sp>
    </p:spTree>
    <p:extLst>
      <p:ext uri="{BB962C8B-B14F-4D97-AF65-F5344CB8AC3E}">
        <p14:creationId xmlns:p14="http://schemas.microsoft.com/office/powerpoint/2010/main" val="3218062828"/>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553200" y="304800"/>
            <a:ext cx="2438400" cy="2514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6629400" y="381001"/>
            <a:ext cx="2209800" cy="2431435"/>
          </a:xfrm>
          <a:prstGeom prst="rect">
            <a:avLst/>
          </a:prstGeom>
          <a:noFill/>
        </p:spPr>
        <p:txBody>
          <a:bodyPr wrap="square" rtlCol="0">
            <a:spAutoFit/>
          </a:bodyPr>
          <a:lstStyle/>
          <a:p>
            <a:pPr algn="just"/>
            <a:r>
              <a:rPr lang="it-IT" i="1" noProof="1" smtClean="0">
                <a:solidFill>
                  <a:schemeClr val="bg1"/>
                </a:solidFill>
                <a:latin typeface="Ayuthaya"/>
                <a:cs typeface="Ayuthaya"/>
              </a:rPr>
              <a:t>Costruiamo insieme il futuro… </a:t>
            </a:r>
          </a:p>
          <a:p>
            <a:pPr algn="just"/>
            <a:endParaRPr lang="it-IT" sz="1400" noProof="1">
              <a:solidFill>
                <a:schemeClr val="bg1"/>
              </a:solidFill>
              <a:latin typeface="Ayuthaya"/>
              <a:cs typeface="Ayuthaya"/>
            </a:endParaRPr>
          </a:p>
          <a:p>
            <a:pPr algn="just"/>
            <a:r>
              <a:rPr lang="it-IT" sz="1400" noProof="1" smtClean="0">
                <a:solidFill>
                  <a:schemeClr val="bg1"/>
                </a:solidFill>
                <a:latin typeface="Wawati TC Regular"/>
                <a:cs typeface="Wawati TC Regular"/>
              </a:rPr>
              <a:t>Insegnare </a:t>
            </a:r>
            <a:r>
              <a:rPr lang="it-IT" sz="1400" noProof="1">
                <a:solidFill>
                  <a:schemeClr val="bg1"/>
                </a:solidFill>
                <a:latin typeface="Wawati TC Regular"/>
                <a:cs typeface="Wawati TC Regular"/>
              </a:rPr>
              <a:t>con le nuove tecnologie</a:t>
            </a:r>
            <a:r>
              <a:rPr lang="it-IT" sz="1400" noProof="1" smtClean="0">
                <a:solidFill>
                  <a:schemeClr val="bg1"/>
                </a:solidFill>
                <a:latin typeface="Wawati TC Regular"/>
                <a:cs typeface="Wawati TC Regular"/>
              </a:rPr>
              <a:t>: una </a:t>
            </a:r>
            <a:r>
              <a:rPr lang="it-IT" sz="1400" noProof="1">
                <a:solidFill>
                  <a:schemeClr val="bg1"/>
                </a:solidFill>
                <a:latin typeface="Wawati TC Regular"/>
                <a:cs typeface="Wawati TC Regular"/>
              </a:rPr>
              <a:t>nuova didattica nella scuola che </a:t>
            </a:r>
          </a:p>
          <a:p>
            <a:pPr algn="just"/>
            <a:r>
              <a:rPr lang="it-IT" sz="1400" noProof="1">
                <a:solidFill>
                  <a:schemeClr val="bg1"/>
                </a:solidFill>
                <a:latin typeface="Wawati TC Regular"/>
                <a:cs typeface="Wawati TC Regular"/>
              </a:rPr>
              <a:t>cambia</a:t>
            </a: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8" name="Rettangolo 7"/>
          <p:cNvSpPr/>
          <p:nvPr/>
        </p:nvSpPr>
        <p:spPr>
          <a:xfrm>
            <a:off x="2590800" y="304800"/>
            <a:ext cx="1752600" cy="584776"/>
          </a:xfrm>
          <a:prstGeom prst="rect">
            <a:avLst/>
          </a:prstGeom>
        </p:spPr>
        <p:txBody>
          <a:bodyPr wrap="square">
            <a:spAutoFit/>
          </a:bodyPr>
          <a:lstStyle/>
          <a:p>
            <a:r>
              <a:rPr lang="it-IT" sz="3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In Sintesi</a:t>
            </a:r>
            <a:endParaRPr lang="it-IT"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pic>
        <p:nvPicPr>
          <p:cNvPr id="2" name="Immagine 1" descr="Tabl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3429000"/>
            <a:ext cx="2133600" cy="1600200"/>
          </a:xfrm>
          <a:prstGeom prst="rect">
            <a:avLst/>
          </a:prstGeom>
          <a:effectLst>
            <a:outerShdw blurRad="247650" dist="38100" dir="2700000" algn="tl" rotWithShape="0">
              <a:srgbClr val="000000">
                <a:alpha val="43000"/>
              </a:srgbClr>
            </a:outerShdw>
          </a:effectLst>
        </p:spPr>
      </p:pic>
      <p:graphicFrame>
        <p:nvGraphicFramePr>
          <p:cNvPr id="5" name="Diagramma 4"/>
          <p:cNvGraphicFramePr/>
          <p:nvPr>
            <p:extLst>
              <p:ext uri="{D42A27DB-BD31-4B8C-83A1-F6EECF244321}">
                <p14:modId xmlns:p14="http://schemas.microsoft.com/office/powerpoint/2010/main" val="1108787513"/>
              </p:ext>
            </p:extLst>
          </p:nvPr>
        </p:nvGraphicFramePr>
        <p:xfrm>
          <a:off x="76201" y="990600"/>
          <a:ext cx="64770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8537902"/>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553200" y="304800"/>
            <a:ext cx="2438400" cy="2514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6629400" y="381001"/>
            <a:ext cx="2209800" cy="2431435"/>
          </a:xfrm>
          <a:prstGeom prst="rect">
            <a:avLst/>
          </a:prstGeom>
          <a:noFill/>
        </p:spPr>
        <p:txBody>
          <a:bodyPr wrap="square" rtlCol="0">
            <a:spAutoFit/>
          </a:bodyPr>
          <a:lstStyle/>
          <a:p>
            <a:pPr algn="just"/>
            <a:r>
              <a:rPr lang="it-IT" i="1" noProof="1" smtClean="0">
                <a:solidFill>
                  <a:schemeClr val="bg1"/>
                </a:solidFill>
                <a:latin typeface="Ayuthaya"/>
                <a:cs typeface="Ayuthaya"/>
              </a:rPr>
              <a:t>Costruiamo insieme il futuro… </a:t>
            </a:r>
          </a:p>
          <a:p>
            <a:pPr algn="just"/>
            <a:endParaRPr lang="it-IT" sz="1400" noProof="1">
              <a:solidFill>
                <a:schemeClr val="bg1"/>
              </a:solidFill>
              <a:latin typeface="Ayuthaya"/>
              <a:cs typeface="Ayuthaya"/>
            </a:endParaRPr>
          </a:p>
          <a:p>
            <a:pPr algn="just"/>
            <a:r>
              <a:rPr lang="it-IT" sz="1400" noProof="1" smtClean="0">
                <a:solidFill>
                  <a:schemeClr val="bg1"/>
                </a:solidFill>
                <a:latin typeface="Wawati TC Regular"/>
                <a:cs typeface="Wawati TC Regular"/>
              </a:rPr>
              <a:t>Insegnare </a:t>
            </a:r>
            <a:r>
              <a:rPr lang="it-IT" sz="1400" noProof="1">
                <a:solidFill>
                  <a:schemeClr val="bg1"/>
                </a:solidFill>
                <a:latin typeface="Wawati TC Regular"/>
                <a:cs typeface="Wawati TC Regular"/>
              </a:rPr>
              <a:t>con le nuove tecnologie</a:t>
            </a:r>
            <a:r>
              <a:rPr lang="it-IT" sz="1400" noProof="1" smtClean="0">
                <a:solidFill>
                  <a:schemeClr val="bg1"/>
                </a:solidFill>
                <a:latin typeface="Wawati TC Regular"/>
                <a:cs typeface="Wawati TC Regular"/>
              </a:rPr>
              <a:t>: una </a:t>
            </a:r>
            <a:r>
              <a:rPr lang="it-IT" sz="1400" noProof="1">
                <a:solidFill>
                  <a:schemeClr val="bg1"/>
                </a:solidFill>
                <a:latin typeface="Wawati TC Regular"/>
                <a:cs typeface="Wawati TC Regular"/>
              </a:rPr>
              <a:t>nuova didattica nella scuola che </a:t>
            </a:r>
          </a:p>
          <a:p>
            <a:pPr algn="just"/>
            <a:r>
              <a:rPr lang="it-IT" sz="1400" noProof="1">
                <a:solidFill>
                  <a:schemeClr val="bg1"/>
                </a:solidFill>
                <a:latin typeface="Wawati TC Regular"/>
                <a:cs typeface="Wawati TC Regular"/>
              </a:rPr>
              <a:t>cambia</a:t>
            </a: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sp>
        <p:nvSpPr>
          <p:cNvPr id="12" name="Titolo 1"/>
          <p:cNvSpPr txBox="1">
            <a:spLocks/>
          </p:cNvSpPr>
          <p:nvPr/>
        </p:nvSpPr>
        <p:spPr>
          <a:xfrm>
            <a:off x="990600" y="620713"/>
            <a:ext cx="5309394" cy="504825"/>
          </a:xfrm>
          <a:prstGeom prst="rect">
            <a:avLst/>
          </a:prstGeom>
        </p:spPr>
        <p:txBody>
          <a:bodyPr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La classe virtuale</a:t>
            </a:r>
            <a:endParaRPr kumimoji="0" lang="it-IT" sz="36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8" name="Sottotitolo 2"/>
          <p:cNvSpPr>
            <a:spLocks noGrp="1"/>
          </p:cNvSpPr>
          <p:nvPr>
            <p:ph type="subTitle" idx="4294967295"/>
          </p:nvPr>
        </p:nvSpPr>
        <p:spPr>
          <a:xfrm>
            <a:off x="457200" y="3048000"/>
            <a:ext cx="8382000" cy="3070448"/>
          </a:xfrm>
        </p:spPr>
        <p:txBody>
          <a:bodyPr>
            <a:noAutofit/>
          </a:bodyPr>
          <a:lstStyle/>
          <a:p>
            <a:pPr marL="0" indent="0" algn="just">
              <a:buNone/>
            </a:pPr>
            <a:r>
              <a:rPr lang="it-IT" sz="2000" dirty="0" smtClean="0">
                <a:solidFill>
                  <a:schemeClr val="tx1"/>
                </a:solidFill>
                <a:latin typeface="Corbel"/>
                <a:cs typeface="Corbel"/>
              </a:rPr>
              <a:t>“</a:t>
            </a:r>
            <a:r>
              <a:rPr lang="it-IT" sz="2000" i="1" dirty="0" smtClean="0">
                <a:solidFill>
                  <a:schemeClr val="tx1"/>
                </a:solidFill>
                <a:latin typeface="Corbel"/>
                <a:cs typeface="Corbel"/>
              </a:rPr>
              <a:t>L’idea </a:t>
            </a:r>
            <a:r>
              <a:rPr lang="it-IT" sz="2000" i="1" dirty="0">
                <a:solidFill>
                  <a:schemeClr val="tx1"/>
                </a:solidFill>
                <a:latin typeface="Corbel"/>
                <a:cs typeface="Corbel"/>
              </a:rPr>
              <a:t>della classe virtuale discende dalla metafora che identifica lo spazio virtuale di apprendimento e pone l’accento sulla natura sociale di questo ambiente. Non si tratta semplicemente di un ambiente in cui le interazioni tradizionalmente messe in atto in una classe tradizionale vengono simulate online, quanto piuttosto di una situazione originale che ha una propria specificità, che accanto alle relazioni studente-formatore e studente-studente, pone quella studente-risorse e che comporta sempre una partecipazione attiva e consapevole dei componenti della comunità di </a:t>
            </a:r>
            <a:r>
              <a:rPr lang="it-IT" sz="2000" i="1" dirty="0" smtClean="0">
                <a:solidFill>
                  <a:schemeClr val="tx1"/>
                </a:solidFill>
                <a:latin typeface="Corbel"/>
                <a:cs typeface="Corbel"/>
              </a:rPr>
              <a:t>apprendimento</a:t>
            </a:r>
            <a:r>
              <a:rPr lang="it-IT" sz="2000" dirty="0" smtClean="0">
                <a:solidFill>
                  <a:schemeClr val="tx1"/>
                </a:solidFill>
                <a:latin typeface="Corbel"/>
                <a:cs typeface="Corbel"/>
              </a:rPr>
              <a:t>”</a:t>
            </a:r>
          </a:p>
          <a:p>
            <a:pPr marL="0" indent="0" algn="r">
              <a:buNone/>
            </a:pPr>
            <a:r>
              <a:rPr lang="it-IT" sz="1800" dirty="0" err="1" smtClean="0">
                <a:latin typeface="Corbel"/>
                <a:cs typeface="Corbel"/>
              </a:rPr>
              <a:t>Calvani-Rotta</a:t>
            </a:r>
            <a:r>
              <a:rPr lang="it-IT" sz="1800" dirty="0" smtClean="0">
                <a:latin typeface="Corbel"/>
                <a:cs typeface="Corbel"/>
              </a:rPr>
              <a:t>, “</a:t>
            </a:r>
            <a:r>
              <a:rPr lang="it-IT" sz="1800" i="1" dirty="0" smtClean="0">
                <a:latin typeface="Corbel"/>
                <a:cs typeface="Corbel"/>
              </a:rPr>
              <a:t>Fare formazione in Internet. Manuale di didattica online”</a:t>
            </a:r>
            <a:r>
              <a:rPr lang="it-IT" sz="1800" dirty="0" smtClean="0">
                <a:latin typeface="Corbel"/>
                <a:cs typeface="Corbel"/>
              </a:rPr>
              <a:t> </a:t>
            </a:r>
          </a:p>
          <a:p>
            <a:pPr marL="0" indent="0" algn="r">
              <a:buNone/>
            </a:pPr>
            <a:endParaRPr lang="it-IT" sz="1800" dirty="0">
              <a:solidFill>
                <a:schemeClr val="tx1"/>
              </a:solidFill>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447800"/>
            <a:ext cx="2362200" cy="1524000"/>
          </a:xfrm>
          <a:prstGeom prst="rect">
            <a:avLst/>
          </a:prstGeom>
          <a:effectLst>
            <a:outerShdw blurRad="50800" dist="38100" dir="2700000" algn="tl" rotWithShape="0">
              <a:srgbClr val="000000">
                <a:alpha val="43000"/>
              </a:srgbClr>
            </a:outerShdw>
          </a:effectLst>
          <a:scene3d>
            <a:camera prst="orthographicFront"/>
            <a:lightRig rig="threePt" dir="t"/>
          </a:scene3d>
          <a:sp3d>
            <a:bevelT/>
          </a:sp3d>
        </p:spPr>
      </p:pic>
      <p:pic>
        <p:nvPicPr>
          <p:cNvPr id="10" name="Immagine 9" descr="myClassMyHermes.jpg"/>
          <p:cNvPicPr>
            <a:picLocks noChangeAspect="1"/>
          </p:cNvPicPr>
          <p:nvPr/>
        </p:nvPicPr>
        <p:blipFill>
          <a:blip r:embed="rId4" cstate="print"/>
          <a:stretch>
            <a:fillRect/>
          </a:stretch>
        </p:blipFill>
        <p:spPr>
          <a:xfrm>
            <a:off x="3810000" y="1447800"/>
            <a:ext cx="2438400" cy="1524000"/>
          </a:xfrm>
          <a:prstGeom prst="rect">
            <a:avLst/>
          </a:prstGeom>
          <a:effectLst>
            <a:outerShdw blurRad="50800" dist="38100" dir="2700000" algn="tl" rotWithShape="0">
              <a:srgbClr val="000000">
                <a:alpha val="43000"/>
              </a:srgbClr>
            </a:outerShdw>
            <a:reflection stA="57000" endPos="0" dir="5400000" sy="-100000" algn="bl" rotWithShape="0"/>
          </a:effectLst>
        </p:spPr>
      </p:pic>
    </p:spTree>
    <p:extLst>
      <p:ext uri="{BB962C8B-B14F-4D97-AF65-F5344CB8AC3E}">
        <p14:creationId xmlns:p14="http://schemas.microsoft.com/office/powerpoint/2010/main" val="2225051095"/>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553200" y="304800"/>
            <a:ext cx="2438400" cy="2514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6629400" y="381001"/>
            <a:ext cx="2209800" cy="2431435"/>
          </a:xfrm>
          <a:prstGeom prst="rect">
            <a:avLst/>
          </a:prstGeom>
          <a:noFill/>
        </p:spPr>
        <p:txBody>
          <a:bodyPr wrap="square" rtlCol="0">
            <a:spAutoFit/>
          </a:bodyPr>
          <a:lstStyle/>
          <a:p>
            <a:pPr algn="just"/>
            <a:r>
              <a:rPr lang="it-IT" i="1" noProof="1" smtClean="0">
                <a:solidFill>
                  <a:schemeClr val="bg1"/>
                </a:solidFill>
                <a:latin typeface="Ayuthaya"/>
                <a:cs typeface="Ayuthaya"/>
              </a:rPr>
              <a:t>Costruiamo insieme il futuro… </a:t>
            </a:r>
          </a:p>
          <a:p>
            <a:pPr algn="just"/>
            <a:endParaRPr lang="it-IT" sz="1400" noProof="1">
              <a:solidFill>
                <a:schemeClr val="bg1"/>
              </a:solidFill>
              <a:latin typeface="Ayuthaya"/>
              <a:cs typeface="Ayuthaya"/>
            </a:endParaRPr>
          </a:p>
          <a:p>
            <a:pPr algn="just"/>
            <a:r>
              <a:rPr lang="it-IT" sz="1400" noProof="1" smtClean="0">
                <a:solidFill>
                  <a:schemeClr val="bg1"/>
                </a:solidFill>
                <a:latin typeface="Wawati TC Regular"/>
                <a:cs typeface="Wawati TC Regular"/>
              </a:rPr>
              <a:t>Insegnare </a:t>
            </a:r>
            <a:r>
              <a:rPr lang="it-IT" sz="1400" noProof="1">
                <a:solidFill>
                  <a:schemeClr val="bg1"/>
                </a:solidFill>
                <a:latin typeface="Wawati TC Regular"/>
                <a:cs typeface="Wawati TC Regular"/>
              </a:rPr>
              <a:t>con le nuove tecnologie</a:t>
            </a:r>
            <a:r>
              <a:rPr lang="it-IT" sz="1400" noProof="1" smtClean="0">
                <a:solidFill>
                  <a:schemeClr val="bg1"/>
                </a:solidFill>
                <a:latin typeface="Wawati TC Regular"/>
                <a:cs typeface="Wawati TC Regular"/>
              </a:rPr>
              <a:t>: una </a:t>
            </a:r>
            <a:r>
              <a:rPr lang="it-IT" sz="1400" noProof="1">
                <a:solidFill>
                  <a:schemeClr val="bg1"/>
                </a:solidFill>
                <a:latin typeface="Wawati TC Regular"/>
                <a:cs typeface="Wawati TC Regular"/>
              </a:rPr>
              <a:t>nuova didattica nella scuola che </a:t>
            </a:r>
          </a:p>
          <a:p>
            <a:pPr algn="just"/>
            <a:r>
              <a:rPr lang="it-IT" sz="1400" noProof="1">
                <a:solidFill>
                  <a:schemeClr val="bg1"/>
                </a:solidFill>
                <a:latin typeface="Wawati TC Regular"/>
                <a:cs typeface="Wawati TC Regular"/>
              </a:rPr>
              <a:t>cambia</a:t>
            </a: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sp>
        <p:nvSpPr>
          <p:cNvPr id="12" name="Titolo 1"/>
          <p:cNvSpPr txBox="1">
            <a:spLocks/>
          </p:cNvSpPr>
          <p:nvPr/>
        </p:nvSpPr>
        <p:spPr>
          <a:xfrm>
            <a:off x="990600" y="620713"/>
            <a:ext cx="5309394" cy="504825"/>
          </a:xfrm>
          <a:prstGeom prst="rect">
            <a:avLst/>
          </a:prstGeom>
        </p:spPr>
        <p:txBody>
          <a:bodyPr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La classe virtuale</a:t>
            </a:r>
            <a:endParaRPr kumimoji="0" lang="it-IT" sz="36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graphicFrame>
        <p:nvGraphicFramePr>
          <p:cNvPr id="13" name="Diagramma 12"/>
          <p:cNvGraphicFramePr/>
          <p:nvPr>
            <p:extLst>
              <p:ext uri="{D42A27DB-BD31-4B8C-83A1-F6EECF244321}">
                <p14:modId xmlns:p14="http://schemas.microsoft.com/office/powerpoint/2010/main" val="1658978938"/>
              </p:ext>
            </p:extLst>
          </p:nvPr>
        </p:nvGraphicFramePr>
        <p:xfrm>
          <a:off x="474032" y="196915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magine 13" descr="Edmodo.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34200" y="3352800"/>
            <a:ext cx="1930400" cy="1981200"/>
          </a:xfrm>
          <a:prstGeom prst="rect">
            <a:avLst/>
          </a:prstGeom>
          <a:scene3d>
            <a:camera prst="orthographicFront"/>
            <a:lightRig rig="threePt" dir="t"/>
          </a:scene3d>
          <a:sp3d>
            <a:bevelT prst="relaxedInset"/>
            <a:bevelB prst="relaxedInset"/>
          </a:sp3d>
        </p:spPr>
      </p:pic>
    </p:spTree>
    <p:extLst>
      <p:ext uri="{BB962C8B-B14F-4D97-AF65-F5344CB8AC3E}">
        <p14:creationId xmlns:p14="http://schemas.microsoft.com/office/powerpoint/2010/main" val="4111962934"/>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edge">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553200" y="304800"/>
            <a:ext cx="2438400" cy="2514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6629400" y="381001"/>
            <a:ext cx="2209800" cy="2431435"/>
          </a:xfrm>
          <a:prstGeom prst="rect">
            <a:avLst/>
          </a:prstGeom>
          <a:noFill/>
        </p:spPr>
        <p:txBody>
          <a:bodyPr wrap="square" rtlCol="0">
            <a:spAutoFit/>
          </a:bodyPr>
          <a:lstStyle/>
          <a:p>
            <a:pPr algn="just"/>
            <a:r>
              <a:rPr lang="it-IT" i="1" noProof="1" smtClean="0">
                <a:solidFill>
                  <a:schemeClr val="bg1"/>
                </a:solidFill>
                <a:latin typeface="Ayuthaya"/>
                <a:cs typeface="Ayuthaya"/>
              </a:rPr>
              <a:t>Costruiamo insieme il futuro… </a:t>
            </a:r>
          </a:p>
          <a:p>
            <a:pPr algn="just"/>
            <a:endParaRPr lang="it-IT" sz="1400" noProof="1">
              <a:solidFill>
                <a:schemeClr val="bg1"/>
              </a:solidFill>
              <a:latin typeface="Ayuthaya"/>
              <a:cs typeface="Ayuthaya"/>
            </a:endParaRPr>
          </a:p>
          <a:p>
            <a:pPr algn="just"/>
            <a:r>
              <a:rPr lang="it-IT" sz="1400" noProof="1" smtClean="0">
                <a:solidFill>
                  <a:schemeClr val="bg1"/>
                </a:solidFill>
                <a:latin typeface="Wawati TC Regular"/>
                <a:cs typeface="Wawati TC Regular"/>
              </a:rPr>
              <a:t>Insegnare </a:t>
            </a:r>
            <a:r>
              <a:rPr lang="it-IT" sz="1400" noProof="1">
                <a:solidFill>
                  <a:schemeClr val="bg1"/>
                </a:solidFill>
                <a:latin typeface="Wawati TC Regular"/>
                <a:cs typeface="Wawati TC Regular"/>
              </a:rPr>
              <a:t>con le nuove tecnologie</a:t>
            </a:r>
            <a:r>
              <a:rPr lang="it-IT" sz="1400" noProof="1" smtClean="0">
                <a:solidFill>
                  <a:schemeClr val="bg1"/>
                </a:solidFill>
                <a:latin typeface="Wawati TC Regular"/>
                <a:cs typeface="Wawati TC Regular"/>
              </a:rPr>
              <a:t>: una </a:t>
            </a:r>
            <a:r>
              <a:rPr lang="it-IT" sz="1400" noProof="1">
                <a:solidFill>
                  <a:schemeClr val="bg1"/>
                </a:solidFill>
                <a:latin typeface="Wawati TC Regular"/>
                <a:cs typeface="Wawati TC Regular"/>
              </a:rPr>
              <a:t>nuova didattica nella scuola che </a:t>
            </a:r>
          </a:p>
          <a:p>
            <a:pPr algn="just"/>
            <a:r>
              <a:rPr lang="it-IT" sz="1400" noProof="1">
                <a:solidFill>
                  <a:schemeClr val="bg1"/>
                </a:solidFill>
                <a:latin typeface="Wawati TC Regular"/>
                <a:cs typeface="Wawati TC Regular"/>
              </a:rPr>
              <a:t>cambia</a:t>
            </a: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sp>
        <p:nvSpPr>
          <p:cNvPr id="12" name="Titolo 1"/>
          <p:cNvSpPr txBox="1">
            <a:spLocks/>
          </p:cNvSpPr>
          <p:nvPr/>
        </p:nvSpPr>
        <p:spPr>
          <a:xfrm>
            <a:off x="990600" y="620713"/>
            <a:ext cx="5309394" cy="504825"/>
          </a:xfrm>
          <a:prstGeom prst="rect">
            <a:avLst/>
          </a:prstGeom>
        </p:spPr>
        <p:txBody>
          <a:bodyPr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La classe virtuale</a:t>
            </a:r>
            <a:endParaRPr kumimoji="0" lang="it-IT" sz="36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598542"/>
            <a:ext cx="3733800" cy="1373258"/>
          </a:xfrm>
          <a:prstGeom prst="rect">
            <a:avLst/>
          </a:prstGeom>
          <a:scene3d>
            <a:camera prst="orthographicFront"/>
            <a:lightRig rig="threePt" dir="t"/>
          </a:scene3d>
          <a:sp3d>
            <a:bevelT w="152400" h="50800" prst="softRound"/>
          </a:sp3d>
        </p:spPr>
      </p:pic>
      <p:sp>
        <p:nvSpPr>
          <p:cNvPr id="13" name="Rettangolo 12"/>
          <p:cNvSpPr/>
          <p:nvPr/>
        </p:nvSpPr>
        <p:spPr>
          <a:xfrm>
            <a:off x="1143000" y="3429000"/>
            <a:ext cx="6984776" cy="2185214"/>
          </a:xfrm>
          <a:prstGeom prst="rect">
            <a:avLst/>
          </a:prstGeom>
        </p:spPr>
        <p:txBody>
          <a:bodyPr wrap="square">
            <a:spAutoFit/>
          </a:bodyPr>
          <a:lstStyle/>
          <a:p>
            <a:pPr algn="just"/>
            <a:r>
              <a:rPr lang="it-IT" sz="2000" dirty="0" smtClean="0">
                <a:latin typeface="Corbel"/>
                <a:cs typeface="Corbel"/>
              </a:rPr>
              <a:t>“</a:t>
            </a:r>
            <a:r>
              <a:rPr lang="it-IT" sz="2000" i="1" dirty="0" smtClean="0">
                <a:latin typeface="Corbel"/>
                <a:cs typeface="Corbel"/>
              </a:rPr>
              <a:t>Se </a:t>
            </a:r>
            <a:r>
              <a:rPr lang="it-IT" sz="2000" i="1" dirty="0">
                <a:latin typeface="Corbel"/>
                <a:cs typeface="Corbel"/>
              </a:rPr>
              <a:t>da un lato si considera l’azione del singolo studente nei termini della sua interazione con le risorse e i materiali, dall’altro si considera anche l’aiuto reciproco auspicato nel momento in cui l’esperienza punta sull’apprendimento collaborativo o anche il semplice fenomeno di </a:t>
            </a:r>
            <a:r>
              <a:rPr lang="it-IT" sz="2000" i="1" dirty="0" err="1">
                <a:latin typeface="Corbel"/>
                <a:cs typeface="Corbel"/>
              </a:rPr>
              <a:t>self-help</a:t>
            </a:r>
            <a:r>
              <a:rPr lang="it-IT" sz="2000" i="1" dirty="0">
                <a:latin typeface="Corbel"/>
                <a:cs typeface="Corbel"/>
              </a:rPr>
              <a:t> di </a:t>
            </a:r>
            <a:r>
              <a:rPr lang="it-IT" sz="2000" i="1" dirty="0" smtClean="0">
                <a:latin typeface="Corbel"/>
                <a:cs typeface="Corbel"/>
              </a:rPr>
              <a:t>gruppo</a:t>
            </a:r>
            <a:r>
              <a:rPr lang="it-IT" sz="2000" dirty="0" smtClean="0">
                <a:latin typeface="Corbel"/>
                <a:cs typeface="Corbel"/>
              </a:rPr>
              <a:t>”</a:t>
            </a:r>
          </a:p>
          <a:p>
            <a:pPr algn="r"/>
            <a:endParaRPr lang="it-IT" dirty="0" smtClean="0">
              <a:latin typeface="Corbel"/>
              <a:cs typeface="Corbel"/>
            </a:endParaRPr>
          </a:p>
          <a:p>
            <a:pPr algn="r"/>
            <a:r>
              <a:rPr lang="it-IT" dirty="0" err="1" smtClean="0">
                <a:latin typeface="Corbel"/>
                <a:cs typeface="Corbel"/>
              </a:rPr>
              <a:t>Calvani</a:t>
            </a:r>
            <a:r>
              <a:rPr lang="it-IT" dirty="0" smtClean="0">
                <a:latin typeface="Corbel"/>
                <a:cs typeface="Corbel"/>
              </a:rPr>
              <a:t>-Rotta, “</a:t>
            </a:r>
            <a:r>
              <a:rPr lang="it-IT" i="1" dirty="0" smtClean="0">
                <a:latin typeface="Corbel"/>
                <a:cs typeface="Corbel"/>
              </a:rPr>
              <a:t>Fare formazione in Internet. Manuale di didattica online”</a:t>
            </a:r>
            <a:r>
              <a:rPr lang="it-IT" dirty="0" smtClean="0">
                <a:latin typeface="Corbel"/>
                <a:cs typeface="Corbel"/>
              </a:rPr>
              <a:t> </a:t>
            </a:r>
            <a:endParaRPr lang="it-IT" dirty="0">
              <a:latin typeface="Corbel"/>
              <a:cs typeface="Corbel"/>
            </a:endParaRPr>
          </a:p>
        </p:txBody>
      </p:sp>
    </p:spTree>
    <p:extLst>
      <p:ext uri="{BB962C8B-B14F-4D97-AF65-F5344CB8AC3E}">
        <p14:creationId xmlns:p14="http://schemas.microsoft.com/office/powerpoint/2010/main" val="4200947553"/>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705600" y="304800"/>
            <a:ext cx="2286000" cy="20574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6705600" y="381001"/>
            <a:ext cx="2133600" cy="2431435"/>
          </a:xfrm>
          <a:prstGeom prst="rect">
            <a:avLst/>
          </a:prstGeom>
          <a:noFill/>
        </p:spPr>
        <p:txBody>
          <a:bodyPr wrap="square" rtlCol="0">
            <a:spAutoFit/>
          </a:bodyPr>
          <a:lstStyle/>
          <a:p>
            <a:pPr algn="just"/>
            <a:r>
              <a:rPr lang="it-IT" i="1" noProof="1" smtClean="0">
                <a:solidFill>
                  <a:schemeClr val="bg1"/>
                </a:solidFill>
                <a:latin typeface="Ayuthaya"/>
                <a:cs typeface="Ayuthaya"/>
              </a:rPr>
              <a:t>Costruiamo insieme il futuro… </a:t>
            </a:r>
          </a:p>
          <a:p>
            <a:pPr algn="just"/>
            <a:endParaRPr lang="it-IT" sz="1400" noProof="1">
              <a:solidFill>
                <a:schemeClr val="bg1"/>
              </a:solidFill>
              <a:latin typeface="Ayuthaya"/>
              <a:cs typeface="Ayuthaya"/>
            </a:endParaRPr>
          </a:p>
          <a:p>
            <a:pPr algn="just"/>
            <a:r>
              <a:rPr lang="it-IT" sz="1400" noProof="1" smtClean="0">
                <a:solidFill>
                  <a:schemeClr val="bg1"/>
                </a:solidFill>
                <a:latin typeface="Wawati TC Regular"/>
                <a:cs typeface="Wawati TC Regular"/>
              </a:rPr>
              <a:t>Insegnare </a:t>
            </a:r>
            <a:r>
              <a:rPr lang="it-IT" sz="1400" noProof="1">
                <a:solidFill>
                  <a:schemeClr val="bg1"/>
                </a:solidFill>
                <a:latin typeface="Wawati TC Regular"/>
                <a:cs typeface="Wawati TC Regular"/>
              </a:rPr>
              <a:t>con le nuove tecnologie</a:t>
            </a:r>
            <a:r>
              <a:rPr lang="it-IT" sz="1400" noProof="1" smtClean="0">
                <a:solidFill>
                  <a:schemeClr val="bg1"/>
                </a:solidFill>
                <a:latin typeface="Wawati TC Regular"/>
                <a:cs typeface="Wawati TC Regular"/>
              </a:rPr>
              <a:t>: una </a:t>
            </a:r>
            <a:r>
              <a:rPr lang="it-IT" sz="1400" noProof="1">
                <a:solidFill>
                  <a:schemeClr val="bg1"/>
                </a:solidFill>
                <a:latin typeface="Wawati TC Regular"/>
                <a:cs typeface="Wawati TC Regular"/>
              </a:rPr>
              <a:t>nuova didattica nella scuola che </a:t>
            </a:r>
          </a:p>
          <a:p>
            <a:pPr algn="just"/>
            <a:r>
              <a:rPr lang="it-IT" sz="1400" noProof="1">
                <a:solidFill>
                  <a:schemeClr val="bg1"/>
                </a:solidFill>
                <a:latin typeface="Wawati TC Regular"/>
                <a:cs typeface="Wawati TC Regular"/>
              </a:rPr>
              <a:t>cambia</a:t>
            </a: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3" name="Segnaposto piè di pagina 2"/>
          <p:cNvSpPr>
            <a:spLocks noGrp="1"/>
          </p:cNvSpPr>
          <p:nvPr>
            <p:ph type="ftr" sz="quarter" idx="11"/>
          </p:nvPr>
        </p:nvSpPr>
        <p:spPr>
          <a:xfrm>
            <a:off x="3124200" y="6492875"/>
            <a:ext cx="2895600" cy="365125"/>
          </a:xfrm>
        </p:spPr>
        <p:txBody>
          <a:bodyPr/>
          <a:lstStyle/>
          <a:p>
            <a:r>
              <a:rPr lang="en-US" dirty="0" smtClean="0">
                <a:solidFill>
                  <a:prstClr val="black">
                    <a:tint val="75000"/>
                  </a:prstClr>
                </a:solidFill>
              </a:rPr>
              <a:t>Prof. </a:t>
            </a:r>
            <a:r>
              <a:rPr lang="en-US" dirty="0" err="1" smtClean="0">
                <a:solidFill>
                  <a:prstClr val="black">
                    <a:tint val="75000"/>
                  </a:prstClr>
                </a:solidFill>
              </a:rPr>
              <a:t>Biagio</a:t>
            </a:r>
            <a:r>
              <a:rPr lang="en-US" dirty="0" smtClean="0">
                <a:solidFill>
                  <a:prstClr val="black">
                    <a:tint val="75000"/>
                  </a:prstClr>
                </a:solidFill>
              </a:rPr>
              <a:t> </a:t>
            </a:r>
            <a:r>
              <a:rPr lang="en-US" dirty="0" err="1" smtClean="0">
                <a:solidFill>
                  <a:prstClr val="black">
                    <a:tint val="75000"/>
                  </a:prstClr>
                </a:solidFill>
              </a:rPr>
              <a:t>Badagliacca</a:t>
            </a:r>
            <a:r>
              <a:rPr lang="en-US" dirty="0" smtClean="0">
                <a:solidFill>
                  <a:prstClr val="black">
                    <a:tint val="75000"/>
                  </a:prstClr>
                </a:solidFill>
              </a:rPr>
              <a:t> - 18/11/2015</a:t>
            </a:r>
            <a:endParaRPr lang="en-US" dirty="0">
              <a:solidFill>
                <a:prstClr val="black">
                  <a:tint val="75000"/>
                </a:prstClr>
              </a:solidFill>
            </a:endParaRPr>
          </a:p>
        </p:txBody>
      </p:sp>
      <p:sp>
        <p:nvSpPr>
          <p:cNvPr id="12" name="Titolo 1"/>
          <p:cNvSpPr txBox="1">
            <a:spLocks/>
          </p:cNvSpPr>
          <p:nvPr/>
        </p:nvSpPr>
        <p:spPr>
          <a:xfrm>
            <a:off x="2286000" y="533400"/>
            <a:ext cx="3124200" cy="504825"/>
          </a:xfrm>
          <a:prstGeom prst="rect">
            <a:avLst/>
          </a:prstGeom>
        </p:spPr>
        <p:txBody>
          <a:bodyPr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La classe virtuale</a:t>
            </a:r>
            <a:endParaRPr kumimoji="0" lang="it-IT" sz="36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14" name="Immagine 13" descr="tradizionale.png"/>
          <p:cNvPicPr>
            <a:picLocks noChangeAspect="1"/>
          </p:cNvPicPr>
          <p:nvPr/>
        </p:nvPicPr>
        <p:blipFill>
          <a:blip r:embed="rId3" cstate="print"/>
          <a:stretch>
            <a:fillRect/>
          </a:stretch>
        </p:blipFill>
        <p:spPr>
          <a:xfrm>
            <a:off x="6705600" y="3886200"/>
            <a:ext cx="2362200" cy="1676400"/>
          </a:xfrm>
          <a:prstGeom prst="rect">
            <a:avLst/>
          </a:prstGeom>
          <a:effectLst/>
          <a:scene3d>
            <a:camera prst="orthographicFront"/>
            <a:lightRig rig="threePt" dir="t"/>
          </a:scene3d>
          <a:sp3d>
            <a:bevelT prst="angle"/>
          </a:sp3d>
        </p:spPr>
      </p:pic>
      <p:graphicFrame>
        <p:nvGraphicFramePr>
          <p:cNvPr id="2" name="Diagramma 1"/>
          <p:cNvGraphicFramePr/>
          <p:nvPr>
            <p:extLst>
              <p:ext uri="{D42A27DB-BD31-4B8C-83A1-F6EECF244321}">
                <p14:modId xmlns:p14="http://schemas.microsoft.com/office/powerpoint/2010/main" val="2435533981"/>
              </p:ext>
            </p:extLst>
          </p:nvPr>
        </p:nvGraphicFramePr>
        <p:xfrm>
          <a:off x="393828" y="990600"/>
          <a:ext cx="6096000" cy="52957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ttangolo 9"/>
          <p:cNvSpPr/>
          <p:nvPr/>
        </p:nvSpPr>
        <p:spPr>
          <a:xfrm>
            <a:off x="381000" y="6322368"/>
            <a:ext cx="3505200" cy="230832"/>
          </a:xfrm>
          <a:prstGeom prst="rect">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it-IT" sz="900" dirty="0" err="1" smtClean="0">
                <a:latin typeface="Corbel"/>
                <a:cs typeface="Corbel"/>
              </a:rPr>
              <a:t>Calvani-Rotta</a:t>
            </a:r>
            <a:r>
              <a:rPr lang="it-IT" sz="900" dirty="0" smtClean="0">
                <a:latin typeface="Corbel"/>
                <a:cs typeface="Corbel"/>
              </a:rPr>
              <a:t>, “</a:t>
            </a:r>
            <a:r>
              <a:rPr lang="it-IT" sz="900" i="1" dirty="0" smtClean="0">
                <a:latin typeface="Corbel"/>
                <a:cs typeface="Corbel"/>
              </a:rPr>
              <a:t>Fare formazione in Internet. Manuale di didattica online”</a:t>
            </a:r>
            <a:endParaRPr lang="it-IT" sz="900" dirty="0"/>
          </a:p>
        </p:txBody>
      </p:sp>
    </p:spTree>
    <p:extLst>
      <p:ext uri="{BB962C8B-B14F-4D97-AF65-F5344CB8AC3E}">
        <p14:creationId xmlns:p14="http://schemas.microsoft.com/office/powerpoint/2010/main" val="1443010932"/>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Scale>
                                      <p:cBhvr>
                                        <p:cTn id="2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
                                        </p:tgtEl>
                                        <p:attrNameLst>
                                          <p:attrName>ppt_x</p:attrName>
                                          <p:attrName>ppt_y</p:attrName>
                                        </p:attrNameLst>
                                      </p:cBhvr>
                                    </p:animMotion>
                                    <p:animEffect transition="in" filter="fade">
                                      <p:cBhvr>
                                        <p:cTn id="27" dur="1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bg/>
                                          </p:spTgt>
                                        </p:tgtEl>
                                        <p:attrNameLst>
                                          <p:attrName>style.visibility</p:attrName>
                                        </p:attrNameLst>
                                      </p:cBhvr>
                                      <p:to>
                                        <p:strVal val="visible"/>
                                      </p:to>
                                    </p:set>
                                    <p:animEffect transition="in" filter="fade">
                                      <p:cBhvr>
                                        <p:cTn id="32" dur="2000"/>
                                        <p:tgtEl>
                                          <p:spTgt spid="10">
                                            <p:bg/>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705600" y="304800"/>
            <a:ext cx="2286000" cy="20574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6705600" y="381001"/>
            <a:ext cx="2133600" cy="2431435"/>
          </a:xfrm>
          <a:prstGeom prst="rect">
            <a:avLst/>
          </a:prstGeom>
          <a:noFill/>
        </p:spPr>
        <p:txBody>
          <a:bodyPr wrap="square" rtlCol="0">
            <a:spAutoFit/>
          </a:bodyPr>
          <a:lstStyle/>
          <a:p>
            <a:pPr algn="just"/>
            <a:r>
              <a:rPr lang="it-IT" i="1" noProof="1" smtClean="0">
                <a:solidFill>
                  <a:schemeClr val="bg1"/>
                </a:solidFill>
                <a:latin typeface="Ayuthaya"/>
                <a:cs typeface="Ayuthaya"/>
              </a:rPr>
              <a:t>Costruiamo insieme il futuro… </a:t>
            </a:r>
          </a:p>
          <a:p>
            <a:pPr algn="just"/>
            <a:endParaRPr lang="it-IT" sz="1400" noProof="1">
              <a:solidFill>
                <a:schemeClr val="bg1"/>
              </a:solidFill>
              <a:latin typeface="Ayuthaya"/>
              <a:cs typeface="Ayuthaya"/>
            </a:endParaRPr>
          </a:p>
          <a:p>
            <a:pPr algn="just"/>
            <a:r>
              <a:rPr lang="it-IT" sz="1400" noProof="1" smtClean="0">
                <a:solidFill>
                  <a:schemeClr val="bg1"/>
                </a:solidFill>
                <a:latin typeface="Wawati TC Regular"/>
                <a:cs typeface="Wawati TC Regular"/>
              </a:rPr>
              <a:t>Insegnare </a:t>
            </a:r>
            <a:r>
              <a:rPr lang="it-IT" sz="1400" noProof="1">
                <a:solidFill>
                  <a:schemeClr val="bg1"/>
                </a:solidFill>
                <a:latin typeface="Wawati TC Regular"/>
                <a:cs typeface="Wawati TC Regular"/>
              </a:rPr>
              <a:t>con le nuove tecnologie</a:t>
            </a:r>
            <a:r>
              <a:rPr lang="it-IT" sz="1400" noProof="1" smtClean="0">
                <a:solidFill>
                  <a:schemeClr val="bg1"/>
                </a:solidFill>
                <a:latin typeface="Wawati TC Regular"/>
                <a:cs typeface="Wawati TC Regular"/>
              </a:rPr>
              <a:t>: una </a:t>
            </a:r>
            <a:r>
              <a:rPr lang="it-IT" sz="1400" noProof="1">
                <a:solidFill>
                  <a:schemeClr val="bg1"/>
                </a:solidFill>
                <a:latin typeface="Wawati TC Regular"/>
                <a:cs typeface="Wawati TC Regular"/>
              </a:rPr>
              <a:t>nuova didattica nella scuola che </a:t>
            </a:r>
          </a:p>
          <a:p>
            <a:pPr algn="just"/>
            <a:r>
              <a:rPr lang="it-IT" sz="1400" noProof="1">
                <a:solidFill>
                  <a:schemeClr val="bg1"/>
                </a:solidFill>
                <a:latin typeface="Wawati TC Regular"/>
                <a:cs typeface="Wawati TC Regular"/>
              </a:rPr>
              <a:t>cambia</a:t>
            </a: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3" name="Segnaposto piè di pagina 2"/>
          <p:cNvSpPr>
            <a:spLocks noGrp="1"/>
          </p:cNvSpPr>
          <p:nvPr>
            <p:ph type="ftr" sz="quarter" idx="11"/>
          </p:nvPr>
        </p:nvSpPr>
        <p:spPr>
          <a:xfrm>
            <a:off x="6172200" y="6416675"/>
            <a:ext cx="2895600" cy="365125"/>
          </a:xfrm>
        </p:spPr>
        <p:txBody>
          <a:bodyPr/>
          <a:lstStyle/>
          <a:p>
            <a:r>
              <a:rPr lang="en-US" dirty="0" smtClean="0">
                <a:solidFill>
                  <a:prstClr val="black">
                    <a:tint val="75000"/>
                  </a:prstClr>
                </a:solidFill>
              </a:rPr>
              <a:t>Prof. </a:t>
            </a:r>
            <a:r>
              <a:rPr lang="en-US" dirty="0" err="1" smtClean="0">
                <a:solidFill>
                  <a:prstClr val="black">
                    <a:tint val="75000"/>
                  </a:prstClr>
                </a:solidFill>
              </a:rPr>
              <a:t>Biagio</a:t>
            </a:r>
            <a:r>
              <a:rPr lang="en-US" dirty="0" smtClean="0">
                <a:solidFill>
                  <a:prstClr val="black">
                    <a:tint val="75000"/>
                  </a:prstClr>
                </a:solidFill>
              </a:rPr>
              <a:t> </a:t>
            </a:r>
            <a:r>
              <a:rPr lang="en-US" dirty="0" err="1" smtClean="0">
                <a:solidFill>
                  <a:prstClr val="black">
                    <a:tint val="75000"/>
                  </a:prstClr>
                </a:solidFill>
              </a:rPr>
              <a:t>Badagliacca</a:t>
            </a:r>
            <a:r>
              <a:rPr lang="en-US" dirty="0" smtClean="0">
                <a:solidFill>
                  <a:prstClr val="black">
                    <a:tint val="75000"/>
                  </a:prstClr>
                </a:solidFill>
              </a:rPr>
              <a:t> - 18/11/2015</a:t>
            </a:r>
            <a:endParaRPr lang="en-US" dirty="0">
              <a:solidFill>
                <a:prstClr val="black">
                  <a:tint val="75000"/>
                </a:prstClr>
              </a:solidFill>
            </a:endParaRPr>
          </a:p>
        </p:txBody>
      </p:sp>
      <p:sp>
        <p:nvSpPr>
          <p:cNvPr id="12" name="Titolo 1"/>
          <p:cNvSpPr txBox="1">
            <a:spLocks/>
          </p:cNvSpPr>
          <p:nvPr/>
        </p:nvSpPr>
        <p:spPr>
          <a:xfrm>
            <a:off x="990600" y="620713"/>
            <a:ext cx="5309394" cy="504825"/>
          </a:xfrm>
          <a:prstGeom prst="rect">
            <a:avLst/>
          </a:prstGeom>
        </p:spPr>
        <p:txBody>
          <a:bodyPr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La classe virtuale</a:t>
            </a:r>
            <a:endParaRPr kumimoji="0" lang="it-IT" sz="36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15" name="Rettangolo 14"/>
          <p:cNvSpPr/>
          <p:nvPr/>
        </p:nvSpPr>
        <p:spPr>
          <a:xfrm>
            <a:off x="381000" y="1295400"/>
            <a:ext cx="6096000" cy="461665"/>
          </a:xfrm>
          <a:prstGeom prst="rect">
            <a:avLst/>
          </a:prstGeom>
        </p:spPr>
        <p:txBody>
          <a:bodyPr wrap="square">
            <a:spAutoFit/>
          </a:bodyPr>
          <a:lstStyle/>
          <a:p>
            <a:r>
              <a:rPr lang="it-IT" sz="2400" dirty="0" smtClean="0">
                <a:solidFill>
                  <a:schemeClr val="accent1">
                    <a:lumMod val="75000"/>
                  </a:schemeClr>
                </a:solidFill>
              </a:rPr>
              <a:t>Passaggio dalla </a:t>
            </a:r>
            <a:r>
              <a:rPr lang="it-IT" sz="2400" dirty="0">
                <a:solidFill>
                  <a:schemeClr val="accent1">
                    <a:lumMod val="75000"/>
                  </a:schemeClr>
                </a:solidFill>
              </a:rPr>
              <a:t>classe reale a quella </a:t>
            </a:r>
            <a:r>
              <a:rPr lang="it-IT" sz="2400" dirty="0" smtClean="0">
                <a:solidFill>
                  <a:schemeClr val="accent1">
                    <a:lumMod val="75000"/>
                  </a:schemeClr>
                </a:solidFill>
              </a:rPr>
              <a:t>virtuale</a:t>
            </a:r>
            <a:endParaRPr lang="it-IT" sz="2400" dirty="0">
              <a:solidFill>
                <a:schemeClr val="accent1">
                  <a:lumMod val="75000"/>
                </a:schemeClr>
              </a:solidFill>
            </a:endParaRPr>
          </a:p>
        </p:txBody>
      </p:sp>
      <p:pic>
        <p:nvPicPr>
          <p:cNvPr id="4" name="Immagine 3" descr="Classi 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3810000"/>
            <a:ext cx="2057400" cy="990600"/>
          </a:xfrm>
          <a:prstGeom prst="rect">
            <a:avLst/>
          </a:prstGeom>
          <a:effectLst>
            <a:outerShdw blurRad="371475" dist="25400" dir="2700000" algn="tl" rotWithShape="0">
              <a:srgbClr val="000000">
                <a:alpha val="43000"/>
              </a:srgbClr>
            </a:outerShdw>
          </a:effectLst>
          <a:scene3d>
            <a:camera prst="orthographicFront"/>
            <a:lightRig rig="threePt" dir="t"/>
          </a:scene3d>
          <a:sp3d>
            <a:bevelT/>
          </a:sp3d>
        </p:spPr>
      </p:pic>
      <p:graphicFrame>
        <p:nvGraphicFramePr>
          <p:cNvPr id="38" name="Diagramma 37"/>
          <p:cNvGraphicFramePr/>
          <p:nvPr>
            <p:extLst>
              <p:ext uri="{D42A27DB-BD31-4B8C-83A1-F6EECF244321}">
                <p14:modId xmlns:p14="http://schemas.microsoft.com/office/powerpoint/2010/main" val="1973527769"/>
              </p:ext>
            </p:extLst>
          </p:nvPr>
        </p:nvGraphicFramePr>
        <p:xfrm>
          <a:off x="304800" y="1981200"/>
          <a:ext cx="6477000"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ttangolo 9"/>
          <p:cNvSpPr/>
          <p:nvPr/>
        </p:nvSpPr>
        <p:spPr>
          <a:xfrm>
            <a:off x="1143000" y="6474768"/>
            <a:ext cx="3505200" cy="230832"/>
          </a:xfrm>
          <a:prstGeom prst="rect">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it-IT" sz="900" dirty="0" err="1" smtClean="0">
                <a:latin typeface="Corbel"/>
                <a:cs typeface="Corbel"/>
              </a:rPr>
              <a:t>Calvani-Rotta</a:t>
            </a:r>
            <a:r>
              <a:rPr lang="it-IT" sz="900" dirty="0" smtClean="0">
                <a:latin typeface="Corbel"/>
                <a:cs typeface="Corbel"/>
              </a:rPr>
              <a:t>, “</a:t>
            </a:r>
            <a:r>
              <a:rPr lang="it-IT" sz="900" i="1" dirty="0" smtClean="0">
                <a:latin typeface="Corbel"/>
                <a:cs typeface="Corbel"/>
              </a:rPr>
              <a:t>Fare formazione in Internet. Manuale di didattica online”</a:t>
            </a:r>
            <a:endParaRPr lang="it-IT" sz="900" dirty="0"/>
          </a:p>
        </p:txBody>
      </p:sp>
    </p:spTree>
    <p:extLst>
      <p:ext uri="{BB962C8B-B14F-4D97-AF65-F5344CB8AC3E}">
        <p14:creationId xmlns:p14="http://schemas.microsoft.com/office/powerpoint/2010/main" val="308606111"/>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p:tgtEl>
                                          <p:spTgt spid="38"/>
                                        </p:tgtEl>
                                        <p:attrNameLst>
                                          <p:attrName>ppt_y</p:attrName>
                                        </p:attrNameLst>
                                      </p:cBhvr>
                                      <p:tavLst>
                                        <p:tav tm="0">
                                          <p:val>
                                            <p:strVal val="#ppt_y+#ppt_h*1.125000"/>
                                          </p:val>
                                        </p:tav>
                                        <p:tav tm="100000">
                                          <p:val>
                                            <p:strVal val="#ppt_y"/>
                                          </p:val>
                                        </p:tav>
                                      </p:tavLst>
                                    </p:anim>
                                    <p:animEffect transition="in" filter="wipe(up)">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bg/>
                                          </p:spTgt>
                                        </p:tgtEl>
                                        <p:attrNameLst>
                                          <p:attrName>style.visibility</p:attrName>
                                        </p:attrNameLst>
                                      </p:cBhvr>
                                      <p:to>
                                        <p:strVal val="visible"/>
                                      </p:to>
                                    </p:set>
                                    <p:animEffect transition="in" filter="fade">
                                      <p:cBhvr>
                                        <p:cTn id="18" dur="2000"/>
                                        <p:tgtEl>
                                          <p:spTgt spid="10">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8" grpId="1">
        <p:bldAsOne/>
      </p:bldGraphic>
      <p:bldP spid="10"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553200" y="304800"/>
            <a:ext cx="2438400" cy="2514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76200" y="685800"/>
            <a:ext cx="2667000" cy="1304420"/>
          </a:xfrm>
          <a:prstGeom prst="round2DiagRect">
            <a:avLst>
              <a:gd name="adj1" fmla="val 10730"/>
              <a:gd name="adj2" fmla="val 0"/>
            </a:avLst>
          </a:prstGeom>
          <a:effectLst>
            <a:glow rad="101600">
              <a:schemeClr val="bg1">
                <a:alpha val="60000"/>
              </a:schemeClr>
            </a:glow>
            <a:innerShdw blurRad="63500" dist="50800" dir="13500000">
              <a:prstClr val="black">
                <a:alpha val="50000"/>
              </a:prstClr>
            </a:innerShd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6836" y="381000"/>
            <a:ext cx="3291841" cy="2057400"/>
          </a:xfrm>
          <a:prstGeom prst="round2DiagRect">
            <a:avLst>
              <a:gd name="adj1" fmla="val 10730"/>
              <a:gd name="adj2" fmla="val 0"/>
            </a:avLst>
          </a:prstGeom>
          <a:effectLst>
            <a:glow rad="63500">
              <a:schemeClr val="bg1">
                <a:alpha val="40000"/>
              </a:schemeClr>
            </a:glow>
            <a:innerShdw blurRad="63500" dist="50800" dir="13500000">
              <a:prstClr val="black">
                <a:alpha val="50000"/>
              </a:prstClr>
            </a:innerShdw>
          </a:effectLst>
        </p:spPr>
      </p:pic>
      <p:sp>
        <p:nvSpPr>
          <p:cNvPr id="16" name="TextBox 15"/>
          <p:cNvSpPr txBox="1"/>
          <p:nvPr/>
        </p:nvSpPr>
        <p:spPr>
          <a:xfrm>
            <a:off x="457200" y="2895600"/>
            <a:ext cx="8610600" cy="4031873"/>
          </a:xfrm>
          <a:prstGeom prst="rect">
            <a:avLst/>
          </a:prstGeom>
          <a:noFill/>
        </p:spPr>
        <p:txBody>
          <a:bodyPr wrap="square" rtlCol="0">
            <a:spAutoFit/>
          </a:bodyPr>
          <a:lstStyle/>
          <a:p>
            <a:pPr algn="just"/>
            <a:r>
              <a:rPr lang="it-IT" sz="1600" dirty="0">
                <a:latin typeface="Corbel"/>
                <a:cs typeface="Corbel"/>
              </a:rPr>
              <a:t>“</a:t>
            </a:r>
            <a:r>
              <a:rPr lang="it-IT" sz="1600" i="1" dirty="0">
                <a:latin typeface="Corbel"/>
                <a:cs typeface="Corbel"/>
              </a:rPr>
              <a:t>Media digitali e comunicazione interattiva sono i fenomeni più eclatanti del mutamento sociale e </a:t>
            </a:r>
            <a:r>
              <a:rPr lang="it-IT" sz="1600" i="1" dirty="0" smtClean="0">
                <a:latin typeface="Corbel"/>
                <a:cs typeface="Corbel"/>
              </a:rPr>
              <a:t>culturale </a:t>
            </a:r>
            <a:r>
              <a:rPr lang="it-IT" sz="1600" i="1" dirty="0">
                <a:latin typeface="Corbel"/>
                <a:cs typeface="Corbel"/>
              </a:rPr>
              <a:t>all'inizio del nuovo millennio. Oggi </a:t>
            </a:r>
            <a:r>
              <a:rPr lang="it-IT" sz="1600" i="1" dirty="0" err="1" smtClean="0">
                <a:latin typeface="Corbel"/>
                <a:cs typeface="Corbel"/>
              </a:rPr>
              <a:t>eBook</a:t>
            </a:r>
            <a:r>
              <a:rPr lang="it-IT" sz="1600" i="1" dirty="0">
                <a:latin typeface="Corbel"/>
                <a:cs typeface="Corbel"/>
              </a:rPr>
              <a:t>, </a:t>
            </a:r>
            <a:r>
              <a:rPr lang="it-IT" sz="1600" i="1" dirty="0" smtClean="0">
                <a:latin typeface="Corbel"/>
                <a:cs typeface="Corbel"/>
              </a:rPr>
              <a:t>smartphone</a:t>
            </a:r>
            <a:r>
              <a:rPr lang="it-IT" sz="1600" i="1" dirty="0">
                <a:latin typeface="Corbel"/>
                <a:cs typeface="Corbel"/>
              </a:rPr>
              <a:t>, </a:t>
            </a:r>
            <a:r>
              <a:rPr lang="it-IT" sz="1600" i="1" dirty="0" smtClean="0">
                <a:latin typeface="Corbel"/>
                <a:cs typeface="Corbel"/>
              </a:rPr>
              <a:t>tablet e Pc</a:t>
            </a:r>
            <a:r>
              <a:rPr lang="it-IT" sz="1600" i="1" dirty="0">
                <a:latin typeface="Corbel"/>
                <a:cs typeface="Corbel"/>
              </a:rPr>
              <a:t>, sempre connessi a Internet, assediano ogni giorno più </a:t>
            </a:r>
            <a:r>
              <a:rPr lang="it-IT" sz="1600" i="1" dirty="0" smtClean="0">
                <a:latin typeface="Corbel"/>
                <a:cs typeface="Corbel"/>
              </a:rPr>
              <a:t>il </a:t>
            </a:r>
            <a:r>
              <a:rPr lang="it-IT" sz="1600" i="1" dirty="0">
                <a:latin typeface="Corbel"/>
                <a:cs typeface="Corbel"/>
              </a:rPr>
              <a:t>regno della carta </a:t>
            </a:r>
            <a:r>
              <a:rPr lang="it-IT" sz="1600" i="1" dirty="0" smtClean="0">
                <a:latin typeface="Corbel"/>
                <a:cs typeface="Corbel"/>
              </a:rPr>
              <a:t>stampata. La </a:t>
            </a:r>
            <a:r>
              <a:rPr lang="it-IT" sz="1600" i="1" dirty="0">
                <a:latin typeface="Corbel"/>
                <a:cs typeface="Corbel"/>
              </a:rPr>
              <a:t>nuova cultura </a:t>
            </a:r>
            <a:r>
              <a:rPr lang="it-IT" sz="1600" i="1" dirty="0" smtClean="0">
                <a:latin typeface="Corbel"/>
                <a:cs typeface="Corbel"/>
              </a:rPr>
              <a:t>digitale </a:t>
            </a:r>
            <a:r>
              <a:rPr lang="it-IT" sz="1600" i="1" dirty="0">
                <a:latin typeface="Corbel"/>
                <a:cs typeface="Corbel"/>
              </a:rPr>
              <a:t>è stata accompagnata, durante gli ultimi </a:t>
            </a:r>
            <a:r>
              <a:rPr lang="it-IT" sz="1600" i="1" dirty="0" smtClean="0">
                <a:latin typeface="Corbel"/>
                <a:cs typeface="Corbel"/>
              </a:rPr>
              <a:t>vent’anni</a:t>
            </a:r>
            <a:r>
              <a:rPr lang="it-IT" sz="1600" i="1" dirty="0">
                <a:latin typeface="Corbel"/>
                <a:cs typeface="Corbel"/>
              </a:rPr>
              <a:t>, dall'affacciarsi sulla scena di una nuova forma evolutiva dell'Homo sapiens: il "nativo digitale". </a:t>
            </a:r>
            <a:endParaRPr lang="it-IT" sz="1600" i="1" dirty="0" smtClean="0">
              <a:latin typeface="Corbel"/>
              <a:cs typeface="Corbel"/>
            </a:endParaRPr>
          </a:p>
          <a:p>
            <a:pPr algn="just"/>
            <a:r>
              <a:rPr lang="it-IT" sz="1600" i="1" dirty="0" smtClean="0">
                <a:latin typeface="Corbel"/>
                <a:cs typeface="Corbel"/>
              </a:rPr>
              <a:t>Chi </a:t>
            </a:r>
            <a:r>
              <a:rPr lang="it-IT" sz="1600" i="1" dirty="0">
                <a:latin typeface="Corbel"/>
                <a:cs typeface="Corbel"/>
              </a:rPr>
              <a:t>sono i nativi digitali? Come comunicano? Come si relazionano al sapere? </a:t>
            </a:r>
            <a:endParaRPr lang="it-IT" sz="1600" i="1" dirty="0" smtClean="0">
              <a:latin typeface="Corbel"/>
              <a:cs typeface="Corbel"/>
            </a:endParaRPr>
          </a:p>
          <a:p>
            <a:pPr algn="just"/>
            <a:r>
              <a:rPr lang="it-IT" sz="1600" i="1" dirty="0" smtClean="0">
                <a:latin typeface="Corbel"/>
                <a:cs typeface="Corbel"/>
              </a:rPr>
              <a:t>Nati </a:t>
            </a:r>
            <a:r>
              <a:rPr lang="it-IT" sz="1600" i="1" dirty="0">
                <a:latin typeface="Corbel"/>
                <a:cs typeface="Corbel"/>
              </a:rPr>
              <a:t>e cresciuti all'ombra degli schermi interattivi, i Nativi sono simbionti strutturali della tecnologia, e le protesi tecnologiche che utilizzano dall'infanzia sono parte integrante della loro identità individuale e sociale. Fin da piccoli </a:t>
            </a:r>
            <a:r>
              <a:rPr lang="it-IT" sz="1600" i="1" dirty="0" err="1">
                <a:latin typeface="Corbel"/>
                <a:cs typeface="Corbel"/>
              </a:rPr>
              <a:t>videogiocano</a:t>
            </a:r>
            <a:r>
              <a:rPr lang="it-IT" sz="1600" i="1" dirty="0">
                <a:latin typeface="Corbel"/>
                <a:cs typeface="Corbel"/>
              </a:rPr>
              <a:t>, hanno un blog, </a:t>
            </a:r>
            <a:r>
              <a:rPr lang="it-IT" sz="1600" i="1" dirty="0" smtClean="0">
                <a:latin typeface="Corbel"/>
                <a:cs typeface="Corbel"/>
              </a:rPr>
              <a:t>comunicano </a:t>
            </a:r>
            <a:r>
              <a:rPr lang="it-IT" sz="1600" i="1" dirty="0">
                <a:latin typeface="Corbel"/>
                <a:cs typeface="Corbel"/>
              </a:rPr>
              <a:t>sui social network come </a:t>
            </a:r>
            <a:r>
              <a:rPr lang="it-IT" sz="1600" i="1" dirty="0" err="1">
                <a:latin typeface="Corbel"/>
                <a:cs typeface="Corbel"/>
              </a:rPr>
              <a:t>Facebook</a:t>
            </a:r>
            <a:r>
              <a:rPr lang="it-IT" sz="1600" i="1" dirty="0">
                <a:latin typeface="Corbel"/>
                <a:cs typeface="Corbel"/>
              </a:rPr>
              <a:t> o My Space. </a:t>
            </a:r>
            <a:endParaRPr lang="it-IT" sz="1600" i="1" dirty="0" smtClean="0">
              <a:latin typeface="Corbel"/>
              <a:cs typeface="Corbel"/>
            </a:endParaRPr>
          </a:p>
          <a:p>
            <a:pPr algn="just"/>
            <a:r>
              <a:rPr lang="it-IT" sz="1600" i="1" dirty="0" smtClean="0">
                <a:latin typeface="Corbel"/>
                <a:cs typeface="Corbel"/>
              </a:rPr>
              <a:t>E</a:t>
            </a:r>
            <a:r>
              <a:rPr lang="it-IT" sz="1600" i="1" dirty="0">
                <a:latin typeface="Corbel"/>
                <a:cs typeface="Corbel"/>
              </a:rPr>
              <a:t>’ con questa specie in via di apparizione che dovremo confrontarci noi </a:t>
            </a:r>
            <a:r>
              <a:rPr lang="it-IT" sz="1600" i="1" dirty="0" smtClean="0">
                <a:latin typeface="Corbel"/>
                <a:cs typeface="Corbel"/>
              </a:rPr>
              <a:t>“immigrati digitali”. </a:t>
            </a:r>
          </a:p>
          <a:p>
            <a:pPr algn="just"/>
            <a:endParaRPr lang="it-IT" sz="1600" i="1" dirty="0" smtClean="0">
              <a:latin typeface="Corbel"/>
              <a:cs typeface="Corbel"/>
            </a:endParaRPr>
          </a:p>
          <a:p>
            <a:pPr algn="just"/>
            <a:r>
              <a:rPr lang="it-IT" sz="1600" i="1" dirty="0" smtClean="0">
                <a:latin typeface="Corbel"/>
                <a:cs typeface="Corbel"/>
              </a:rPr>
              <a:t>Non </a:t>
            </a:r>
            <a:r>
              <a:rPr lang="it-IT" sz="1600" i="1" dirty="0">
                <a:latin typeface="Corbel"/>
                <a:cs typeface="Corbel"/>
              </a:rPr>
              <a:t>sono nuovi barbari... Sono i nostri figli e sono, semplicemente, </a:t>
            </a:r>
            <a:r>
              <a:rPr lang="it-IT" sz="1600" i="1" dirty="0" smtClean="0">
                <a:latin typeface="Corbel"/>
                <a:cs typeface="Corbel"/>
              </a:rPr>
              <a:t>“diversi</a:t>
            </a:r>
            <a:r>
              <a:rPr lang="it-IT" sz="1600" dirty="0">
                <a:latin typeface="Corbel"/>
                <a:cs typeface="Corbel"/>
              </a:rPr>
              <a:t>.”</a:t>
            </a:r>
          </a:p>
          <a:p>
            <a:pPr algn="r"/>
            <a:r>
              <a:rPr lang="it-IT" sz="1600" dirty="0" smtClean="0">
                <a:latin typeface="Corbel"/>
                <a:cs typeface="Corbel"/>
              </a:rPr>
              <a:t>Paolo </a:t>
            </a:r>
            <a:r>
              <a:rPr lang="it-IT" sz="1600" dirty="0">
                <a:latin typeface="Corbel"/>
                <a:cs typeface="Corbel"/>
              </a:rPr>
              <a:t>Ferri, </a:t>
            </a:r>
            <a:r>
              <a:rPr lang="it-IT" sz="1600" i="1" dirty="0">
                <a:latin typeface="Corbel"/>
                <a:cs typeface="Corbel"/>
              </a:rPr>
              <a:t>Nativi </a:t>
            </a:r>
            <a:r>
              <a:rPr lang="it-IT" sz="1600" i="1" dirty="0" smtClean="0">
                <a:latin typeface="Corbel"/>
                <a:cs typeface="Corbel"/>
              </a:rPr>
              <a:t>digitali</a:t>
            </a:r>
          </a:p>
          <a:p>
            <a:pPr algn="r"/>
            <a:endParaRPr lang="it-IT" sz="1600" i="1" dirty="0">
              <a:latin typeface="Corbel"/>
              <a:cs typeface="Corbel"/>
            </a:endParaRPr>
          </a:p>
          <a:p>
            <a:pPr algn="r"/>
            <a:endParaRPr lang="it-IT" sz="1600" i="1" dirty="0">
              <a:latin typeface="Corbel"/>
              <a:cs typeface="Corbel"/>
            </a:endParaRPr>
          </a:p>
        </p:txBody>
      </p:sp>
      <p:sp>
        <p:nvSpPr>
          <p:cNvPr id="9" name="TextBox 16"/>
          <p:cNvSpPr txBox="1"/>
          <p:nvPr/>
        </p:nvSpPr>
        <p:spPr>
          <a:xfrm>
            <a:off x="6629400" y="381000"/>
            <a:ext cx="2362200" cy="2554545"/>
          </a:xfrm>
          <a:prstGeom prst="rect">
            <a:avLst/>
          </a:prstGeom>
          <a:noFill/>
        </p:spPr>
        <p:txBody>
          <a:bodyPr wrap="square" rtlCol="0">
            <a:spAutoFit/>
          </a:bodyPr>
          <a:lstStyle/>
          <a:p>
            <a:pPr algn="just"/>
            <a:r>
              <a:rPr lang="it-IT" i="1" noProof="1" smtClean="0">
                <a:solidFill>
                  <a:schemeClr val="bg1"/>
                </a:solidFill>
                <a:latin typeface="Ayuthaya"/>
                <a:cs typeface="Ayuthaya"/>
              </a:rPr>
              <a:t>Costruiamo insieme il futuro… </a:t>
            </a:r>
          </a:p>
          <a:p>
            <a:pPr algn="just"/>
            <a:endParaRPr lang="it-IT" sz="1400" noProof="1">
              <a:solidFill>
                <a:schemeClr val="bg1"/>
              </a:solidFill>
              <a:latin typeface="Ayuthaya"/>
              <a:cs typeface="Ayuthaya"/>
            </a:endParaRPr>
          </a:p>
          <a:p>
            <a:pPr algn="just"/>
            <a:r>
              <a:rPr lang="it-IT" sz="1600" noProof="1" smtClean="0">
                <a:solidFill>
                  <a:schemeClr val="bg1"/>
                </a:solidFill>
                <a:latin typeface="Wawati TC Regular"/>
                <a:cs typeface="Wawati TC Regular"/>
              </a:rPr>
              <a:t>Insegnare </a:t>
            </a:r>
            <a:r>
              <a:rPr lang="it-IT" sz="1600" noProof="1">
                <a:solidFill>
                  <a:schemeClr val="bg1"/>
                </a:solidFill>
                <a:latin typeface="Wawati TC Regular"/>
                <a:cs typeface="Wawati TC Regular"/>
              </a:rPr>
              <a:t>con le nuove tecnologie</a:t>
            </a:r>
            <a:r>
              <a:rPr lang="it-IT" sz="1600" noProof="1" smtClean="0">
                <a:solidFill>
                  <a:schemeClr val="bg1"/>
                </a:solidFill>
                <a:latin typeface="Wawati TC Regular"/>
                <a:cs typeface="Wawati TC Regular"/>
              </a:rPr>
              <a:t>: una </a:t>
            </a:r>
            <a:r>
              <a:rPr lang="it-IT" sz="1600" noProof="1">
                <a:solidFill>
                  <a:schemeClr val="bg1"/>
                </a:solidFill>
                <a:latin typeface="Wawati TC Regular"/>
                <a:cs typeface="Wawati TC Regular"/>
              </a:rPr>
              <a:t>nuova didattica nella scuola che </a:t>
            </a:r>
          </a:p>
          <a:p>
            <a:pPr algn="just"/>
            <a:r>
              <a:rPr lang="it-IT" sz="1600" noProof="1">
                <a:solidFill>
                  <a:schemeClr val="bg1"/>
                </a:solidFill>
                <a:latin typeface="Wawati TC Regular"/>
                <a:cs typeface="Wawati TC Regular"/>
              </a:rPr>
              <a:t>cambia</a:t>
            </a: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spTree>
    <p:extLst>
      <p:ext uri="{BB962C8B-B14F-4D97-AF65-F5344CB8AC3E}">
        <p14:creationId xmlns:p14="http://schemas.microsoft.com/office/powerpoint/2010/main" val="1413937583"/>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705600" y="304800"/>
            <a:ext cx="2286000" cy="20574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6705600" y="381001"/>
            <a:ext cx="2133600" cy="2431435"/>
          </a:xfrm>
          <a:prstGeom prst="rect">
            <a:avLst/>
          </a:prstGeom>
          <a:noFill/>
        </p:spPr>
        <p:txBody>
          <a:bodyPr wrap="square" rtlCol="0">
            <a:spAutoFit/>
          </a:bodyPr>
          <a:lstStyle/>
          <a:p>
            <a:pPr algn="just"/>
            <a:r>
              <a:rPr lang="it-IT" i="1" noProof="1" smtClean="0">
                <a:solidFill>
                  <a:schemeClr val="bg1"/>
                </a:solidFill>
                <a:latin typeface="Ayuthaya"/>
                <a:cs typeface="Ayuthaya"/>
              </a:rPr>
              <a:t>Costruiamo insieme il futuro… </a:t>
            </a:r>
          </a:p>
          <a:p>
            <a:pPr algn="just"/>
            <a:endParaRPr lang="it-IT" sz="1400" noProof="1">
              <a:solidFill>
                <a:schemeClr val="bg1"/>
              </a:solidFill>
              <a:latin typeface="Ayuthaya"/>
              <a:cs typeface="Ayuthaya"/>
            </a:endParaRPr>
          </a:p>
          <a:p>
            <a:pPr algn="just"/>
            <a:r>
              <a:rPr lang="it-IT" sz="1400" noProof="1" smtClean="0">
                <a:solidFill>
                  <a:schemeClr val="bg1"/>
                </a:solidFill>
                <a:latin typeface="Wawati TC Regular"/>
                <a:cs typeface="Wawati TC Regular"/>
              </a:rPr>
              <a:t>Insegnare </a:t>
            </a:r>
            <a:r>
              <a:rPr lang="it-IT" sz="1400" noProof="1">
                <a:solidFill>
                  <a:schemeClr val="bg1"/>
                </a:solidFill>
                <a:latin typeface="Wawati TC Regular"/>
                <a:cs typeface="Wawati TC Regular"/>
              </a:rPr>
              <a:t>con le nuove tecnologie</a:t>
            </a:r>
            <a:r>
              <a:rPr lang="it-IT" sz="1400" noProof="1" smtClean="0">
                <a:solidFill>
                  <a:schemeClr val="bg1"/>
                </a:solidFill>
                <a:latin typeface="Wawati TC Regular"/>
                <a:cs typeface="Wawati TC Regular"/>
              </a:rPr>
              <a:t>: una </a:t>
            </a:r>
            <a:r>
              <a:rPr lang="it-IT" sz="1400" noProof="1">
                <a:solidFill>
                  <a:schemeClr val="bg1"/>
                </a:solidFill>
                <a:latin typeface="Wawati TC Regular"/>
                <a:cs typeface="Wawati TC Regular"/>
              </a:rPr>
              <a:t>nuova didattica nella scuola che </a:t>
            </a:r>
          </a:p>
          <a:p>
            <a:pPr algn="just"/>
            <a:r>
              <a:rPr lang="it-IT" sz="1400" noProof="1">
                <a:solidFill>
                  <a:schemeClr val="bg1"/>
                </a:solidFill>
                <a:latin typeface="Wawati TC Regular"/>
                <a:cs typeface="Wawati TC Regular"/>
              </a:rPr>
              <a:t>cambia</a:t>
            </a: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sp>
        <p:nvSpPr>
          <p:cNvPr id="12" name="Titolo 1"/>
          <p:cNvSpPr txBox="1">
            <a:spLocks/>
          </p:cNvSpPr>
          <p:nvPr/>
        </p:nvSpPr>
        <p:spPr>
          <a:xfrm>
            <a:off x="990600" y="620713"/>
            <a:ext cx="5309394" cy="504825"/>
          </a:xfrm>
          <a:prstGeom prst="rect">
            <a:avLst/>
          </a:prstGeom>
        </p:spPr>
        <p:txBody>
          <a:bodyPr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La classe virtuale</a:t>
            </a:r>
            <a:endParaRPr kumimoji="0" lang="it-IT" sz="36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15" name="Rettangolo 14"/>
          <p:cNvSpPr/>
          <p:nvPr/>
        </p:nvSpPr>
        <p:spPr>
          <a:xfrm>
            <a:off x="1295400" y="1219200"/>
            <a:ext cx="4648200" cy="461665"/>
          </a:xfrm>
          <a:prstGeom prst="rect">
            <a:avLst/>
          </a:prstGeom>
        </p:spPr>
        <p:txBody>
          <a:bodyPr wrap="square">
            <a:spAutoFit/>
          </a:bodyPr>
          <a:lstStyle/>
          <a:p>
            <a:r>
              <a:rPr lang="it-IT" sz="2400" dirty="0" smtClean="0">
                <a:solidFill>
                  <a:schemeClr val="accent1">
                    <a:lumMod val="75000"/>
                  </a:schemeClr>
                </a:solidFill>
              </a:rPr>
              <a:t>Dalla </a:t>
            </a:r>
            <a:r>
              <a:rPr lang="it-IT" sz="2400" dirty="0">
                <a:solidFill>
                  <a:schemeClr val="accent1">
                    <a:lumMod val="75000"/>
                  </a:schemeClr>
                </a:solidFill>
              </a:rPr>
              <a:t>classe reale a quella </a:t>
            </a:r>
            <a:r>
              <a:rPr lang="it-IT" sz="2400" dirty="0" smtClean="0">
                <a:solidFill>
                  <a:schemeClr val="accent1">
                    <a:lumMod val="75000"/>
                  </a:schemeClr>
                </a:solidFill>
              </a:rPr>
              <a:t>virtuale</a:t>
            </a:r>
            <a:endParaRPr lang="it-IT" sz="2400" dirty="0">
              <a:solidFill>
                <a:schemeClr val="accent1">
                  <a:lumMod val="75000"/>
                </a:schemeClr>
              </a:solidFill>
            </a:endParaRPr>
          </a:p>
        </p:txBody>
      </p:sp>
      <p:pic>
        <p:nvPicPr>
          <p:cNvPr id="13" name="Immagine 12" descr="computer-fritto.jpg"/>
          <p:cNvPicPr>
            <a:picLocks noChangeAspect="1"/>
          </p:cNvPicPr>
          <p:nvPr/>
        </p:nvPicPr>
        <p:blipFill>
          <a:blip r:embed="rId3" cstate="print"/>
          <a:stretch>
            <a:fillRect/>
          </a:stretch>
        </p:blipFill>
        <p:spPr>
          <a:xfrm>
            <a:off x="7086600" y="2895601"/>
            <a:ext cx="1894706" cy="2133600"/>
          </a:xfrm>
          <a:prstGeom prst="rect">
            <a:avLst/>
          </a:prstGeom>
          <a:effectLst>
            <a:outerShdw dist="127000" dir="2700000" algn="tl" rotWithShape="0">
              <a:schemeClr val="bg2">
                <a:lumMod val="50000"/>
                <a:alpha val="43000"/>
              </a:schemeClr>
            </a:outerShdw>
          </a:effectLst>
        </p:spPr>
      </p:pic>
      <p:graphicFrame>
        <p:nvGraphicFramePr>
          <p:cNvPr id="2" name="Diagramma 1"/>
          <p:cNvGraphicFramePr/>
          <p:nvPr>
            <p:extLst>
              <p:ext uri="{D42A27DB-BD31-4B8C-83A1-F6EECF244321}">
                <p14:modId xmlns:p14="http://schemas.microsoft.com/office/powerpoint/2010/main" val="4185125773"/>
              </p:ext>
            </p:extLst>
          </p:nvPr>
        </p:nvGraphicFramePr>
        <p:xfrm>
          <a:off x="457200" y="1752600"/>
          <a:ext cx="6508569" cy="4648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6814633"/>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80">
                                          <p:stCondLst>
                                            <p:cond delay="0"/>
                                          </p:stCondLst>
                                        </p:cTn>
                                        <p:tgtEl>
                                          <p:spTgt spid="13"/>
                                        </p:tgtEl>
                                      </p:cBhvr>
                                    </p:animEffect>
                                    <p:anim calcmode="lin" valueType="num">
                                      <p:cBhvr>
                                        <p:cTn id="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tgtEl>
                                      </p:cBhvr>
                                      <p:to x="100000" y="60000"/>
                                    </p:animScale>
                                    <p:animScale>
                                      <p:cBhvr>
                                        <p:cTn id="19" dur="166" decel="50000">
                                          <p:stCondLst>
                                            <p:cond delay="676"/>
                                          </p:stCondLst>
                                        </p:cTn>
                                        <p:tgtEl>
                                          <p:spTgt spid="13"/>
                                        </p:tgtEl>
                                      </p:cBhvr>
                                      <p:to x="100000" y="100000"/>
                                    </p:animScale>
                                    <p:animScale>
                                      <p:cBhvr>
                                        <p:cTn id="20" dur="26">
                                          <p:stCondLst>
                                            <p:cond delay="1312"/>
                                          </p:stCondLst>
                                        </p:cTn>
                                        <p:tgtEl>
                                          <p:spTgt spid="13"/>
                                        </p:tgtEl>
                                      </p:cBhvr>
                                      <p:to x="100000" y="80000"/>
                                    </p:animScale>
                                    <p:animScale>
                                      <p:cBhvr>
                                        <p:cTn id="21" dur="166" decel="50000">
                                          <p:stCondLst>
                                            <p:cond delay="1338"/>
                                          </p:stCondLst>
                                        </p:cTn>
                                        <p:tgtEl>
                                          <p:spTgt spid="13"/>
                                        </p:tgtEl>
                                      </p:cBhvr>
                                      <p:to x="100000" y="100000"/>
                                    </p:animScale>
                                    <p:animScale>
                                      <p:cBhvr>
                                        <p:cTn id="22" dur="26">
                                          <p:stCondLst>
                                            <p:cond delay="1642"/>
                                          </p:stCondLst>
                                        </p:cTn>
                                        <p:tgtEl>
                                          <p:spTgt spid="13"/>
                                        </p:tgtEl>
                                      </p:cBhvr>
                                      <p:to x="100000" y="90000"/>
                                    </p:animScale>
                                    <p:animScale>
                                      <p:cBhvr>
                                        <p:cTn id="23" dur="166" decel="50000">
                                          <p:stCondLst>
                                            <p:cond delay="1668"/>
                                          </p:stCondLst>
                                        </p:cTn>
                                        <p:tgtEl>
                                          <p:spTgt spid="13"/>
                                        </p:tgtEl>
                                      </p:cBhvr>
                                      <p:to x="100000" y="100000"/>
                                    </p:animScale>
                                    <p:animScale>
                                      <p:cBhvr>
                                        <p:cTn id="24" dur="26">
                                          <p:stCondLst>
                                            <p:cond delay="1808"/>
                                          </p:stCondLst>
                                        </p:cTn>
                                        <p:tgtEl>
                                          <p:spTgt spid="13"/>
                                        </p:tgtEl>
                                      </p:cBhvr>
                                      <p:to x="100000" y="95000"/>
                                    </p:animScale>
                                    <p:animScale>
                                      <p:cBhvr>
                                        <p:cTn id="25"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858000" y="304800"/>
            <a:ext cx="2133600" cy="2133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7086600" y="381001"/>
            <a:ext cx="1676400" cy="2431435"/>
          </a:xfrm>
          <a:prstGeom prst="rect">
            <a:avLst/>
          </a:prstGeom>
          <a:noFill/>
        </p:spPr>
        <p:txBody>
          <a:bodyPr wrap="square" rtlCol="0">
            <a:spAutoFit/>
          </a:bodyPr>
          <a:lstStyle/>
          <a:p>
            <a:pPr algn="just"/>
            <a:r>
              <a:rPr lang="it-IT" sz="1600" i="1" noProof="1" smtClean="0">
                <a:solidFill>
                  <a:schemeClr val="bg1"/>
                </a:solidFill>
                <a:latin typeface="Ayuthaya"/>
                <a:cs typeface="Ayuthaya"/>
              </a:rPr>
              <a:t>Costruiamo insieme il futuro… </a:t>
            </a:r>
          </a:p>
          <a:p>
            <a:pPr algn="just"/>
            <a:endParaRPr lang="it-IT" sz="1600" noProof="1" smtClean="0">
              <a:solidFill>
                <a:schemeClr val="bg1"/>
              </a:solidFill>
              <a:latin typeface="Ayuthaya"/>
              <a:cs typeface="Ayuthaya"/>
            </a:endParaRPr>
          </a:p>
          <a:p>
            <a:pPr algn="just"/>
            <a:r>
              <a:rPr lang="it-IT" sz="1200" noProof="1" smtClean="0">
                <a:solidFill>
                  <a:schemeClr val="bg1"/>
                </a:solidFill>
                <a:latin typeface="Wawati TC Regular"/>
                <a:cs typeface="Wawati TC Regular"/>
              </a:rPr>
              <a:t>Insegnare </a:t>
            </a:r>
            <a:r>
              <a:rPr lang="it-IT" sz="1200" noProof="1">
                <a:solidFill>
                  <a:schemeClr val="bg1"/>
                </a:solidFill>
                <a:latin typeface="Wawati TC Regular"/>
                <a:cs typeface="Wawati TC Regular"/>
              </a:rPr>
              <a:t>con le nuove tecnologie</a:t>
            </a:r>
            <a:r>
              <a:rPr lang="it-IT" sz="1200" noProof="1" smtClean="0">
                <a:solidFill>
                  <a:schemeClr val="bg1"/>
                </a:solidFill>
                <a:latin typeface="Wawati TC Regular"/>
                <a:cs typeface="Wawati TC Regular"/>
              </a:rPr>
              <a:t>: una </a:t>
            </a:r>
            <a:r>
              <a:rPr lang="it-IT" sz="1200" noProof="1">
                <a:solidFill>
                  <a:schemeClr val="bg1"/>
                </a:solidFill>
                <a:latin typeface="Wawati TC Regular"/>
                <a:cs typeface="Wawati TC Regular"/>
              </a:rPr>
              <a:t>nuova didattica nella scuola che </a:t>
            </a:r>
          </a:p>
          <a:p>
            <a:pPr algn="just"/>
            <a:r>
              <a:rPr lang="it-IT" sz="1200" noProof="1">
                <a:solidFill>
                  <a:schemeClr val="bg1"/>
                </a:solidFill>
                <a:latin typeface="Wawati TC Regular"/>
                <a:cs typeface="Wawati TC Regular"/>
              </a:rPr>
              <a:t>cambia</a:t>
            </a: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3" name="Segnaposto piè di pagina 2"/>
          <p:cNvSpPr>
            <a:spLocks noGrp="1"/>
          </p:cNvSpPr>
          <p:nvPr>
            <p:ph type="ftr" sz="quarter" idx="11"/>
          </p:nvPr>
        </p:nvSpPr>
        <p:spPr>
          <a:xfrm>
            <a:off x="3124200" y="6492875"/>
            <a:ext cx="2895600" cy="365125"/>
          </a:xfrm>
        </p:spPr>
        <p:txBody>
          <a:bodyPr/>
          <a:lstStyle/>
          <a:p>
            <a:r>
              <a:rPr lang="en-US" dirty="0" smtClean="0">
                <a:solidFill>
                  <a:prstClr val="black">
                    <a:tint val="75000"/>
                  </a:prstClr>
                </a:solidFill>
              </a:rPr>
              <a:t>Prof. </a:t>
            </a:r>
            <a:r>
              <a:rPr lang="en-US" dirty="0" err="1" smtClean="0">
                <a:solidFill>
                  <a:prstClr val="black">
                    <a:tint val="75000"/>
                  </a:prstClr>
                </a:solidFill>
              </a:rPr>
              <a:t>Biagio</a:t>
            </a:r>
            <a:r>
              <a:rPr lang="en-US" dirty="0" smtClean="0">
                <a:solidFill>
                  <a:prstClr val="black">
                    <a:tint val="75000"/>
                  </a:prstClr>
                </a:solidFill>
              </a:rPr>
              <a:t> </a:t>
            </a:r>
            <a:r>
              <a:rPr lang="en-US" dirty="0" err="1" smtClean="0">
                <a:solidFill>
                  <a:prstClr val="black">
                    <a:tint val="75000"/>
                  </a:prstClr>
                </a:solidFill>
              </a:rPr>
              <a:t>Badagliacca</a:t>
            </a:r>
            <a:r>
              <a:rPr lang="en-US" dirty="0" smtClean="0">
                <a:solidFill>
                  <a:prstClr val="black">
                    <a:tint val="75000"/>
                  </a:prstClr>
                </a:solidFill>
              </a:rPr>
              <a:t> - 18/11/2015</a:t>
            </a:r>
            <a:endParaRPr lang="en-US" dirty="0">
              <a:solidFill>
                <a:prstClr val="black">
                  <a:tint val="75000"/>
                </a:prstClr>
              </a:solidFill>
            </a:endParaRPr>
          </a:p>
        </p:txBody>
      </p:sp>
      <p:sp>
        <p:nvSpPr>
          <p:cNvPr id="12" name="Titolo 1"/>
          <p:cNvSpPr txBox="1">
            <a:spLocks/>
          </p:cNvSpPr>
          <p:nvPr/>
        </p:nvSpPr>
        <p:spPr>
          <a:xfrm>
            <a:off x="990600" y="620713"/>
            <a:ext cx="5309394" cy="504825"/>
          </a:xfrm>
          <a:prstGeom prst="rect">
            <a:avLst/>
          </a:prstGeom>
        </p:spPr>
        <p:txBody>
          <a:bodyPr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La classe virtuale</a:t>
            </a:r>
            <a:endParaRPr kumimoji="0" lang="it-IT" sz="36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2" name="CasellaDiTesto 1"/>
          <p:cNvSpPr txBox="1"/>
          <p:nvPr/>
        </p:nvSpPr>
        <p:spPr>
          <a:xfrm>
            <a:off x="7744522" y="3352800"/>
            <a:ext cx="1371600" cy="415498"/>
          </a:xfrm>
          <a:prstGeom prst="rect">
            <a:avLst/>
          </a:prstGeom>
          <a:noFill/>
        </p:spPr>
        <p:txBody>
          <a:bodyPr wrap="square" rtlCol="0">
            <a:spAutoFit/>
          </a:bodyPr>
          <a:lstStyle/>
          <a:p>
            <a:pPr algn="ctr"/>
            <a:r>
              <a:rPr lang="it-IT" sz="2100" dirty="0" smtClean="0">
                <a:solidFill>
                  <a:srgbClr val="376092"/>
                </a:solidFill>
                <a:effectLst>
                  <a:outerShdw blurRad="50800" dist="38100" dir="2700000" algn="tl" rotWithShape="0">
                    <a:srgbClr val="000000">
                      <a:alpha val="43000"/>
                    </a:srgbClr>
                  </a:outerShdw>
                </a:effectLst>
              </a:rPr>
              <a:t>VANTAGGI</a:t>
            </a:r>
            <a:endParaRPr lang="it-IT" sz="2100" dirty="0">
              <a:solidFill>
                <a:srgbClr val="376092"/>
              </a:solidFill>
              <a:effectLst>
                <a:outerShdw blurRad="50800" dist="38100" dir="2700000" algn="tl" rotWithShape="0">
                  <a:srgbClr val="000000">
                    <a:alpha val="43000"/>
                  </a:srgbClr>
                </a:outerShdw>
              </a:effectLst>
            </a:endParaRPr>
          </a:p>
        </p:txBody>
      </p:sp>
      <p:sp>
        <p:nvSpPr>
          <p:cNvPr id="5" name="Freccia sinistra 4"/>
          <p:cNvSpPr/>
          <p:nvPr/>
        </p:nvSpPr>
        <p:spPr>
          <a:xfrm>
            <a:off x="7010400" y="3352800"/>
            <a:ext cx="685800"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aphicFrame>
        <p:nvGraphicFramePr>
          <p:cNvPr id="8" name="Diagramma 7"/>
          <p:cNvGraphicFramePr/>
          <p:nvPr>
            <p:extLst>
              <p:ext uri="{D42A27DB-BD31-4B8C-83A1-F6EECF244321}">
                <p14:modId xmlns:p14="http://schemas.microsoft.com/office/powerpoint/2010/main" val="3946828295"/>
              </p:ext>
            </p:extLst>
          </p:nvPr>
        </p:nvGraphicFramePr>
        <p:xfrm>
          <a:off x="381000" y="1447800"/>
          <a:ext cx="6350428" cy="476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ttangolo 9"/>
          <p:cNvSpPr/>
          <p:nvPr/>
        </p:nvSpPr>
        <p:spPr>
          <a:xfrm>
            <a:off x="457200" y="6248400"/>
            <a:ext cx="3505200" cy="230832"/>
          </a:xfrm>
          <a:prstGeom prst="rect">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it-IT" sz="900" dirty="0" err="1" smtClean="0">
                <a:latin typeface="Corbel"/>
                <a:cs typeface="Corbel"/>
              </a:rPr>
              <a:t>Calvani-Rotta</a:t>
            </a:r>
            <a:r>
              <a:rPr lang="it-IT" sz="900" dirty="0" smtClean="0">
                <a:latin typeface="Corbel"/>
                <a:cs typeface="Corbel"/>
              </a:rPr>
              <a:t>, “</a:t>
            </a:r>
            <a:r>
              <a:rPr lang="it-IT" sz="900" i="1" dirty="0" smtClean="0">
                <a:latin typeface="Corbel"/>
                <a:cs typeface="Corbel"/>
              </a:rPr>
              <a:t>Fare formazione in Internet. Manuale di didattica online”</a:t>
            </a:r>
            <a:endParaRPr lang="it-IT" sz="900" dirty="0"/>
          </a:p>
        </p:txBody>
      </p:sp>
    </p:spTree>
    <p:extLst>
      <p:ext uri="{BB962C8B-B14F-4D97-AF65-F5344CB8AC3E}">
        <p14:creationId xmlns:p14="http://schemas.microsoft.com/office/powerpoint/2010/main" val="383460225"/>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Scale>
                                      <p:cBhvr>
                                        <p:cTn id="1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8"/>
                                        </p:tgtEl>
                                        <p:attrNameLst>
                                          <p:attrName>ppt_x</p:attrName>
                                          <p:attrName>ppt_y</p:attrName>
                                        </p:attrNameLst>
                                      </p:cBhvr>
                                    </p:animMotion>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200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P spid="10"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858000" y="304800"/>
            <a:ext cx="2133600" cy="2133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7086600" y="381001"/>
            <a:ext cx="1676400" cy="2246769"/>
          </a:xfrm>
          <a:prstGeom prst="rect">
            <a:avLst/>
          </a:prstGeom>
          <a:noFill/>
        </p:spPr>
        <p:txBody>
          <a:bodyPr wrap="square" rtlCol="0">
            <a:spAutoFit/>
          </a:bodyPr>
          <a:lstStyle/>
          <a:p>
            <a:pPr algn="just"/>
            <a:r>
              <a:rPr lang="it-IT" sz="1600" noProof="1" smtClean="0">
                <a:solidFill>
                  <a:schemeClr val="bg1"/>
                </a:solidFill>
                <a:latin typeface="Ayuthaya"/>
                <a:cs typeface="Ayuthaya"/>
              </a:rPr>
              <a:t>Costruiamo insieme il futuro… </a:t>
            </a:r>
          </a:p>
          <a:p>
            <a:pPr algn="just"/>
            <a:endParaRPr lang="it-IT" sz="1600" noProof="1" smtClean="0">
              <a:solidFill>
                <a:schemeClr val="bg1"/>
              </a:solidFill>
              <a:latin typeface="Ayuthaya"/>
              <a:cs typeface="Ayuthaya"/>
            </a:endParaRPr>
          </a:p>
          <a:p>
            <a:pPr algn="just"/>
            <a:r>
              <a:rPr lang="it-IT" sz="1200" noProof="1" smtClean="0">
                <a:solidFill>
                  <a:schemeClr val="bg1"/>
                </a:solidFill>
                <a:latin typeface="Wawati TC Regular"/>
                <a:cs typeface="Wawati TC Regular"/>
              </a:rPr>
              <a:t>Insegnare </a:t>
            </a:r>
            <a:r>
              <a:rPr lang="it-IT" sz="1200" noProof="1">
                <a:solidFill>
                  <a:schemeClr val="bg1"/>
                </a:solidFill>
                <a:latin typeface="Wawati TC Regular"/>
                <a:cs typeface="Wawati TC Regular"/>
              </a:rPr>
              <a:t>con le nuove tecnologie</a:t>
            </a:r>
            <a:r>
              <a:rPr lang="it-IT" sz="1200" noProof="1" smtClean="0">
                <a:solidFill>
                  <a:schemeClr val="bg1"/>
                </a:solidFill>
                <a:latin typeface="Wawati TC Regular"/>
                <a:cs typeface="Wawati TC Regular"/>
              </a:rPr>
              <a:t>: una </a:t>
            </a:r>
            <a:r>
              <a:rPr lang="it-IT" sz="1200" noProof="1">
                <a:solidFill>
                  <a:schemeClr val="bg1"/>
                </a:solidFill>
                <a:latin typeface="Wawati TC Regular"/>
                <a:cs typeface="Wawati TC Regular"/>
              </a:rPr>
              <a:t>nuova didattica nella scuola che </a:t>
            </a:r>
            <a:r>
              <a:rPr lang="it-IT" sz="1200" noProof="1" smtClean="0">
                <a:solidFill>
                  <a:schemeClr val="bg1"/>
                </a:solidFill>
                <a:latin typeface="Wawati TC Regular"/>
                <a:cs typeface="Wawati TC Regular"/>
              </a:rPr>
              <a:t>cambia</a:t>
            </a:r>
            <a:endParaRPr lang="it-IT" sz="1200" noProof="1">
              <a:solidFill>
                <a:schemeClr val="bg1"/>
              </a:solidFill>
              <a:latin typeface="Wawati TC Regular"/>
              <a:cs typeface="Wawati TC Regular"/>
            </a:endParaRP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sp>
        <p:nvSpPr>
          <p:cNvPr id="12" name="Titolo 1"/>
          <p:cNvSpPr txBox="1">
            <a:spLocks/>
          </p:cNvSpPr>
          <p:nvPr/>
        </p:nvSpPr>
        <p:spPr>
          <a:xfrm>
            <a:off x="990600" y="620713"/>
            <a:ext cx="5309394" cy="504825"/>
          </a:xfrm>
          <a:prstGeom prst="rect">
            <a:avLst/>
          </a:prstGeom>
        </p:spPr>
        <p:txBody>
          <a:bodyPr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La classe virtuale</a:t>
            </a:r>
            <a:endParaRPr kumimoji="0" lang="it-IT" sz="36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graphicFrame>
        <p:nvGraphicFramePr>
          <p:cNvPr id="4" name="Diagramma 3"/>
          <p:cNvGraphicFramePr/>
          <p:nvPr>
            <p:extLst>
              <p:ext uri="{D42A27DB-BD31-4B8C-83A1-F6EECF244321}">
                <p14:modId xmlns:p14="http://schemas.microsoft.com/office/powerpoint/2010/main" val="4124741959"/>
              </p:ext>
            </p:extLst>
          </p:nvPr>
        </p:nvGraphicFramePr>
        <p:xfrm>
          <a:off x="609600" y="1143000"/>
          <a:ext cx="6172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magine 1" descr="index.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3200" y="3886200"/>
            <a:ext cx="2159000" cy="1514522"/>
          </a:xfrm>
          <a:prstGeom prst="rect">
            <a:avLst/>
          </a:prstGeom>
          <a:effectLst>
            <a:reflection stA="50000" endPos="28000" dist="12700" dir="5400000" sy="-100000" algn="bl" rotWithShape="0"/>
          </a:effectLst>
        </p:spPr>
      </p:pic>
    </p:spTree>
    <p:extLst>
      <p:ext uri="{BB962C8B-B14F-4D97-AF65-F5344CB8AC3E}">
        <p14:creationId xmlns:p14="http://schemas.microsoft.com/office/powerpoint/2010/main" val="3837680048"/>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858000" y="304800"/>
            <a:ext cx="2133600" cy="2133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7086600" y="381001"/>
            <a:ext cx="1676400" cy="2246769"/>
          </a:xfrm>
          <a:prstGeom prst="rect">
            <a:avLst/>
          </a:prstGeom>
          <a:noFill/>
        </p:spPr>
        <p:txBody>
          <a:bodyPr wrap="square" rtlCol="0">
            <a:spAutoFit/>
          </a:bodyPr>
          <a:lstStyle/>
          <a:p>
            <a:pPr algn="just"/>
            <a:r>
              <a:rPr lang="it-IT" sz="1600" noProof="1" smtClean="0">
                <a:solidFill>
                  <a:schemeClr val="bg1"/>
                </a:solidFill>
                <a:latin typeface="Ayuthaya"/>
                <a:cs typeface="Ayuthaya"/>
              </a:rPr>
              <a:t>Costruiamo insieme il futuro… </a:t>
            </a:r>
          </a:p>
          <a:p>
            <a:pPr algn="just"/>
            <a:endParaRPr lang="it-IT" sz="1600" noProof="1" smtClean="0">
              <a:solidFill>
                <a:schemeClr val="bg1"/>
              </a:solidFill>
              <a:latin typeface="Ayuthaya"/>
              <a:cs typeface="Ayuthaya"/>
            </a:endParaRPr>
          </a:p>
          <a:p>
            <a:pPr algn="just"/>
            <a:r>
              <a:rPr lang="it-IT" sz="1200" noProof="1" smtClean="0">
                <a:solidFill>
                  <a:schemeClr val="bg1"/>
                </a:solidFill>
                <a:latin typeface="Wawati TC Regular"/>
                <a:cs typeface="Wawati TC Regular"/>
              </a:rPr>
              <a:t>Insegnare </a:t>
            </a:r>
            <a:r>
              <a:rPr lang="it-IT" sz="1200" noProof="1">
                <a:solidFill>
                  <a:schemeClr val="bg1"/>
                </a:solidFill>
                <a:latin typeface="Wawati TC Regular"/>
                <a:cs typeface="Wawati TC Regular"/>
              </a:rPr>
              <a:t>con le nuove tecnologie</a:t>
            </a:r>
            <a:r>
              <a:rPr lang="it-IT" sz="1200" noProof="1" smtClean="0">
                <a:solidFill>
                  <a:schemeClr val="bg1"/>
                </a:solidFill>
                <a:latin typeface="Wawati TC Regular"/>
                <a:cs typeface="Wawati TC Regular"/>
              </a:rPr>
              <a:t>: una </a:t>
            </a:r>
            <a:r>
              <a:rPr lang="it-IT" sz="1200" noProof="1">
                <a:solidFill>
                  <a:schemeClr val="bg1"/>
                </a:solidFill>
                <a:latin typeface="Wawati TC Regular"/>
                <a:cs typeface="Wawati TC Regular"/>
              </a:rPr>
              <a:t>nuova didattica nella scuola che </a:t>
            </a:r>
            <a:r>
              <a:rPr lang="it-IT" sz="1200" noProof="1" smtClean="0">
                <a:solidFill>
                  <a:schemeClr val="bg1"/>
                </a:solidFill>
                <a:latin typeface="Wawati TC Regular"/>
                <a:cs typeface="Wawati TC Regular"/>
              </a:rPr>
              <a:t>cambia</a:t>
            </a:r>
            <a:endParaRPr lang="it-IT" sz="1200" noProof="1">
              <a:solidFill>
                <a:schemeClr val="bg1"/>
              </a:solidFill>
              <a:latin typeface="Wawati TC Regular"/>
              <a:cs typeface="Wawati TC Regular"/>
            </a:endParaRP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sp>
        <p:nvSpPr>
          <p:cNvPr id="12" name="Titolo 1"/>
          <p:cNvSpPr txBox="1">
            <a:spLocks/>
          </p:cNvSpPr>
          <p:nvPr/>
        </p:nvSpPr>
        <p:spPr>
          <a:xfrm>
            <a:off x="990600" y="620713"/>
            <a:ext cx="5309394" cy="504825"/>
          </a:xfrm>
          <a:prstGeom prst="rect">
            <a:avLst/>
          </a:prstGeom>
        </p:spPr>
        <p:txBody>
          <a:bodyPr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La classe virtuale</a:t>
            </a:r>
            <a:endParaRPr kumimoji="0" lang="it-IT" sz="36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graphicFrame>
        <p:nvGraphicFramePr>
          <p:cNvPr id="4" name="Diagramma 3"/>
          <p:cNvGraphicFramePr/>
          <p:nvPr>
            <p:extLst>
              <p:ext uri="{D42A27DB-BD31-4B8C-83A1-F6EECF244321}">
                <p14:modId xmlns:p14="http://schemas.microsoft.com/office/powerpoint/2010/main" val="2168487040"/>
              </p:ext>
            </p:extLst>
          </p:nvPr>
        </p:nvGraphicFramePr>
        <p:xfrm>
          <a:off x="609600" y="1143000"/>
          <a:ext cx="6172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magine 7" descr="index.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3200" y="3886200"/>
            <a:ext cx="2159000" cy="1514522"/>
          </a:xfrm>
          <a:prstGeom prst="rect">
            <a:avLst/>
          </a:prstGeom>
          <a:effectLst>
            <a:reflection stA="50000" endPos="28000" dist="12700" dir="5400000" sy="-100000" algn="bl" rotWithShape="0"/>
          </a:effectLst>
        </p:spPr>
      </p:pic>
    </p:spTree>
    <p:extLst>
      <p:ext uri="{BB962C8B-B14F-4D97-AF65-F5344CB8AC3E}">
        <p14:creationId xmlns:p14="http://schemas.microsoft.com/office/powerpoint/2010/main" val="3395446373"/>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858000" y="304800"/>
            <a:ext cx="2133600" cy="2133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7086600" y="381001"/>
            <a:ext cx="1676400" cy="2246769"/>
          </a:xfrm>
          <a:prstGeom prst="rect">
            <a:avLst/>
          </a:prstGeom>
          <a:noFill/>
        </p:spPr>
        <p:txBody>
          <a:bodyPr wrap="square" rtlCol="0">
            <a:spAutoFit/>
          </a:bodyPr>
          <a:lstStyle/>
          <a:p>
            <a:pPr algn="just"/>
            <a:r>
              <a:rPr lang="it-IT" sz="1600" noProof="1" smtClean="0">
                <a:solidFill>
                  <a:schemeClr val="bg1"/>
                </a:solidFill>
                <a:latin typeface="Ayuthaya"/>
                <a:cs typeface="Ayuthaya"/>
              </a:rPr>
              <a:t>Costruiamo insieme il futuro… </a:t>
            </a:r>
          </a:p>
          <a:p>
            <a:pPr algn="just"/>
            <a:endParaRPr lang="it-IT" sz="1600" noProof="1" smtClean="0">
              <a:solidFill>
                <a:schemeClr val="bg1"/>
              </a:solidFill>
              <a:latin typeface="Ayuthaya"/>
              <a:cs typeface="Ayuthaya"/>
            </a:endParaRPr>
          </a:p>
          <a:p>
            <a:pPr algn="just"/>
            <a:r>
              <a:rPr lang="it-IT" sz="1200" noProof="1" smtClean="0">
                <a:solidFill>
                  <a:schemeClr val="bg1"/>
                </a:solidFill>
                <a:latin typeface="Wawati TC Regular"/>
                <a:cs typeface="Wawati TC Regular"/>
              </a:rPr>
              <a:t>Insegnare </a:t>
            </a:r>
            <a:r>
              <a:rPr lang="it-IT" sz="1200" noProof="1">
                <a:solidFill>
                  <a:schemeClr val="bg1"/>
                </a:solidFill>
                <a:latin typeface="Wawati TC Regular"/>
                <a:cs typeface="Wawati TC Regular"/>
              </a:rPr>
              <a:t>con le nuove tecnologie</a:t>
            </a:r>
            <a:r>
              <a:rPr lang="it-IT" sz="1200" noProof="1" smtClean="0">
                <a:solidFill>
                  <a:schemeClr val="bg1"/>
                </a:solidFill>
                <a:latin typeface="Wawati TC Regular"/>
                <a:cs typeface="Wawati TC Regular"/>
              </a:rPr>
              <a:t>: una </a:t>
            </a:r>
            <a:r>
              <a:rPr lang="it-IT" sz="1200" noProof="1">
                <a:solidFill>
                  <a:schemeClr val="bg1"/>
                </a:solidFill>
                <a:latin typeface="Wawati TC Regular"/>
                <a:cs typeface="Wawati TC Regular"/>
              </a:rPr>
              <a:t>nuova didattica nella scuola che </a:t>
            </a:r>
            <a:r>
              <a:rPr lang="it-IT" sz="1200" noProof="1" smtClean="0">
                <a:solidFill>
                  <a:schemeClr val="bg1"/>
                </a:solidFill>
                <a:latin typeface="Wawati TC Regular"/>
                <a:cs typeface="Wawati TC Regular"/>
              </a:rPr>
              <a:t>cambia</a:t>
            </a:r>
            <a:endParaRPr lang="it-IT" sz="1200" noProof="1">
              <a:solidFill>
                <a:schemeClr val="bg1"/>
              </a:solidFill>
              <a:latin typeface="Wawati TC Regular"/>
              <a:cs typeface="Wawati TC Regular"/>
            </a:endParaRP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sp>
        <p:nvSpPr>
          <p:cNvPr id="8" name="Titolo 1"/>
          <p:cNvSpPr txBox="1">
            <a:spLocks/>
          </p:cNvSpPr>
          <p:nvPr/>
        </p:nvSpPr>
        <p:spPr>
          <a:xfrm>
            <a:off x="1295400" y="762000"/>
            <a:ext cx="5309394" cy="504825"/>
          </a:xfrm>
          <a:prstGeom prst="rect">
            <a:avLst/>
          </a:prstGeom>
        </p:spPr>
        <p:txBody>
          <a:bodyPr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La classe virtuale</a:t>
            </a:r>
            <a:endParaRPr kumimoji="0" lang="it-IT" sz="36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graphicFrame>
        <p:nvGraphicFramePr>
          <p:cNvPr id="2" name="Diagramma 1"/>
          <p:cNvGraphicFramePr/>
          <p:nvPr>
            <p:extLst>
              <p:ext uri="{D42A27DB-BD31-4B8C-83A1-F6EECF244321}">
                <p14:modId xmlns:p14="http://schemas.microsoft.com/office/powerpoint/2010/main" val="1925873082"/>
              </p:ext>
            </p:extLst>
          </p:nvPr>
        </p:nvGraphicFramePr>
        <p:xfrm>
          <a:off x="381000" y="1583760"/>
          <a:ext cx="7848600" cy="4613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850599"/>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858000" y="304800"/>
            <a:ext cx="2133600" cy="2133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7086600" y="381001"/>
            <a:ext cx="1676400" cy="2246769"/>
          </a:xfrm>
          <a:prstGeom prst="rect">
            <a:avLst/>
          </a:prstGeom>
          <a:noFill/>
        </p:spPr>
        <p:txBody>
          <a:bodyPr wrap="square" rtlCol="0">
            <a:spAutoFit/>
          </a:bodyPr>
          <a:lstStyle/>
          <a:p>
            <a:pPr algn="just"/>
            <a:r>
              <a:rPr lang="it-IT" sz="1600" noProof="1" smtClean="0">
                <a:solidFill>
                  <a:schemeClr val="bg1"/>
                </a:solidFill>
                <a:latin typeface="Ayuthaya"/>
                <a:cs typeface="Ayuthaya"/>
              </a:rPr>
              <a:t>Costruiamo insieme il futuro… </a:t>
            </a:r>
          </a:p>
          <a:p>
            <a:pPr algn="just"/>
            <a:endParaRPr lang="it-IT" sz="1600" noProof="1" smtClean="0">
              <a:solidFill>
                <a:schemeClr val="bg1"/>
              </a:solidFill>
              <a:latin typeface="Ayuthaya"/>
              <a:cs typeface="Ayuthaya"/>
            </a:endParaRPr>
          </a:p>
          <a:p>
            <a:pPr algn="just"/>
            <a:r>
              <a:rPr lang="it-IT" sz="1200" noProof="1" smtClean="0">
                <a:solidFill>
                  <a:schemeClr val="bg1"/>
                </a:solidFill>
                <a:latin typeface="Wawati TC Regular"/>
                <a:cs typeface="Wawati TC Regular"/>
              </a:rPr>
              <a:t>Insegnare </a:t>
            </a:r>
            <a:r>
              <a:rPr lang="it-IT" sz="1200" noProof="1">
                <a:solidFill>
                  <a:schemeClr val="bg1"/>
                </a:solidFill>
                <a:latin typeface="Wawati TC Regular"/>
                <a:cs typeface="Wawati TC Regular"/>
              </a:rPr>
              <a:t>con le nuove tecnologie</a:t>
            </a:r>
            <a:r>
              <a:rPr lang="it-IT" sz="1200" noProof="1" smtClean="0">
                <a:solidFill>
                  <a:schemeClr val="bg1"/>
                </a:solidFill>
                <a:latin typeface="Wawati TC Regular"/>
                <a:cs typeface="Wawati TC Regular"/>
              </a:rPr>
              <a:t>: una </a:t>
            </a:r>
            <a:r>
              <a:rPr lang="it-IT" sz="1200" noProof="1">
                <a:solidFill>
                  <a:schemeClr val="bg1"/>
                </a:solidFill>
                <a:latin typeface="Wawati TC Regular"/>
                <a:cs typeface="Wawati TC Regular"/>
              </a:rPr>
              <a:t>nuova didattica nella scuola che </a:t>
            </a:r>
            <a:r>
              <a:rPr lang="it-IT" sz="1200" noProof="1" smtClean="0">
                <a:solidFill>
                  <a:schemeClr val="bg1"/>
                </a:solidFill>
                <a:latin typeface="Wawati TC Regular"/>
                <a:cs typeface="Wawati TC Regular"/>
              </a:rPr>
              <a:t>cambia</a:t>
            </a:r>
            <a:endParaRPr lang="it-IT" sz="1200" noProof="1">
              <a:solidFill>
                <a:schemeClr val="bg1"/>
              </a:solidFill>
              <a:latin typeface="Wawati TC Regular"/>
              <a:cs typeface="Wawati TC Regular"/>
            </a:endParaRP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sp>
        <p:nvSpPr>
          <p:cNvPr id="8" name="Titolo 1"/>
          <p:cNvSpPr txBox="1">
            <a:spLocks/>
          </p:cNvSpPr>
          <p:nvPr/>
        </p:nvSpPr>
        <p:spPr>
          <a:xfrm>
            <a:off x="1371600" y="304800"/>
            <a:ext cx="5309394" cy="685800"/>
          </a:xfrm>
          <a:prstGeom prst="rect">
            <a:avLst/>
          </a:prstGeom>
        </p:spPr>
        <p:txBody>
          <a:bodyPr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Nella classe virtuale</a:t>
            </a:r>
            <a:endParaRPr kumimoji="0" lang="it-IT" sz="36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graphicFrame>
        <p:nvGraphicFramePr>
          <p:cNvPr id="4" name="Diagramma 3"/>
          <p:cNvGraphicFramePr/>
          <p:nvPr>
            <p:extLst>
              <p:ext uri="{D42A27DB-BD31-4B8C-83A1-F6EECF244321}">
                <p14:modId xmlns:p14="http://schemas.microsoft.com/office/powerpoint/2010/main" val="2584708997"/>
              </p:ext>
            </p:extLst>
          </p:nvPr>
        </p:nvGraphicFramePr>
        <p:xfrm>
          <a:off x="381000" y="2133600"/>
          <a:ext cx="7239000" cy="4308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magin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19400" y="990600"/>
            <a:ext cx="2590800" cy="1143000"/>
          </a:xfrm>
          <a:prstGeom prst="rect">
            <a:avLst/>
          </a:prstGeom>
          <a:effectLst>
            <a:glow rad="101600">
              <a:schemeClr val="accent1">
                <a:alpha val="75000"/>
              </a:schemeClr>
            </a:glow>
          </a:effectLst>
        </p:spPr>
      </p:pic>
    </p:spTree>
    <p:extLst>
      <p:ext uri="{BB962C8B-B14F-4D97-AF65-F5344CB8AC3E}">
        <p14:creationId xmlns:p14="http://schemas.microsoft.com/office/powerpoint/2010/main" val="22305249"/>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858000" y="304800"/>
            <a:ext cx="2133600" cy="2133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7086600" y="381001"/>
            <a:ext cx="1676400" cy="2246769"/>
          </a:xfrm>
          <a:prstGeom prst="rect">
            <a:avLst/>
          </a:prstGeom>
          <a:noFill/>
        </p:spPr>
        <p:txBody>
          <a:bodyPr wrap="square" rtlCol="0">
            <a:spAutoFit/>
          </a:bodyPr>
          <a:lstStyle/>
          <a:p>
            <a:pPr algn="just"/>
            <a:r>
              <a:rPr lang="it-IT" sz="1600" noProof="1" smtClean="0">
                <a:solidFill>
                  <a:schemeClr val="bg1"/>
                </a:solidFill>
                <a:latin typeface="Ayuthaya"/>
                <a:cs typeface="Ayuthaya"/>
              </a:rPr>
              <a:t>Costruiamo insieme il futuro… </a:t>
            </a:r>
          </a:p>
          <a:p>
            <a:pPr algn="just"/>
            <a:endParaRPr lang="it-IT" sz="1600" noProof="1" smtClean="0">
              <a:solidFill>
                <a:schemeClr val="bg1"/>
              </a:solidFill>
              <a:latin typeface="Ayuthaya"/>
              <a:cs typeface="Ayuthaya"/>
            </a:endParaRPr>
          </a:p>
          <a:p>
            <a:pPr algn="just"/>
            <a:r>
              <a:rPr lang="it-IT" sz="1200" noProof="1" smtClean="0">
                <a:solidFill>
                  <a:schemeClr val="bg1"/>
                </a:solidFill>
                <a:latin typeface="Wawati TC Regular"/>
                <a:cs typeface="Wawati TC Regular"/>
              </a:rPr>
              <a:t>Insegnare </a:t>
            </a:r>
            <a:r>
              <a:rPr lang="it-IT" sz="1200" noProof="1">
                <a:solidFill>
                  <a:schemeClr val="bg1"/>
                </a:solidFill>
                <a:latin typeface="Wawati TC Regular"/>
                <a:cs typeface="Wawati TC Regular"/>
              </a:rPr>
              <a:t>con le nuove tecnologie</a:t>
            </a:r>
            <a:r>
              <a:rPr lang="it-IT" sz="1200" noProof="1" smtClean="0">
                <a:solidFill>
                  <a:schemeClr val="bg1"/>
                </a:solidFill>
                <a:latin typeface="Wawati TC Regular"/>
                <a:cs typeface="Wawati TC Regular"/>
              </a:rPr>
              <a:t>: una </a:t>
            </a:r>
            <a:r>
              <a:rPr lang="it-IT" sz="1200" noProof="1">
                <a:solidFill>
                  <a:schemeClr val="bg1"/>
                </a:solidFill>
                <a:latin typeface="Wawati TC Regular"/>
                <a:cs typeface="Wawati TC Regular"/>
              </a:rPr>
              <a:t>nuova didattica nella scuola che </a:t>
            </a:r>
            <a:r>
              <a:rPr lang="it-IT" sz="1200" noProof="1" smtClean="0">
                <a:solidFill>
                  <a:schemeClr val="bg1"/>
                </a:solidFill>
                <a:latin typeface="Wawati TC Regular"/>
                <a:cs typeface="Wawati TC Regular"/>
              </a:rPr>
              <a:t>cambia</a:t>
            </a:r>
            <a:endParaRPr lang="it-IT" sz="1200" noProof="1">
              <a:solidFill>
                <a:schemeClr val="bg1"/>
              </a:solidFill>
              <a:latin typeface="Wawati TC Regular"/>
              <a:cs typeface="Wawati TC Regular"/>
            </a:endParaRP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sp>
        <p:nvSpPr>
          <p:cNvPr id="8" name="Titolo 1"/>
          <p:cNvSpPr txBox="1">
            <a:spLocks/>
          </p:cNvSpPr>
          <p:nvPr/>
        </p:nvSpPr>
        <p:spPr>
          <a:xfrm>
            <a:off x="1066800" y="533400"/>
            <a:ext cx="5309394" cy="685800"/>
          </a:xfrm>
          <a:prstGeom prst="rect">
            <a:avLst/>
          </a:prstGeom>
        </p:spPr>
        <p:txBody>
          <a:bodyPr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La classe virtuale</a:t>
            </a:r>
            <a:endParaRPr kumimoji="0" lang="it-IT" sz="36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5" name="Immagine 4" descr="train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3505200"/>
            <a:ext cx="1905000" cy="2133600"/>
          </a:xfrm>
          <a:prstGeom prst="rect">
            <a:avLst/>
          </a:prstGeom>
          <a:effectLst>
            <a:reflection stA="50000" endPos="42000" dist="12700" dir="5400000" sy="-100000" algn="bl" rotWithShape="0"/>
          </a:effectLst>
        </p:spPr>
      </p:pic>
      <p:graphicFrame>
        <p:nvGraphicFramePr>
          <p:cNvPr id="2" name="Diagramma 1"/>
          <p:cNvGraphicFramePr/>
          <p:nvPr>
            <p:extLst>
              <p:ext uri="{D42A27DB-BD31-4B8C-83A1-F6EECF244321}">
                <p14:modId xmlns:p14="http://schemas.microsoft.com/office/powerpoint/2010/main" val="3888069102"/>
              </p:ext>
            </p:extLst>
          </p:nvPr>
        </p:nvGraphicFramePr>
        <p:xfrm>
          <a:off x="572505" y="1428127"/>
          <a:ext cx="6324600" cy="4775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10415534"/>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858000" y="304800"/>
            <a:ext cx="2133600" cy="2133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7086600" y="381001"/>
            <a:ext cx="1676400" cy="2246769"/>
          </a:xfrm>
          <a:prstGeom prst="rect">
            <a:avLst/>
          </a:prstGeom>
          <a:noFill/>
        </p:spPr>
        <p:txBody>
          <a:bodyPr wrap="square" rtlCol="0">
            <a:spAutoFit/>
          </a:bodyPr>
          <a:lstStyle/>
          <a:p>
            <a:pPr algn="just"/>
            <a:r>
              <a:rPr lang="it-IT" sz="1600" noProof="1" smtClean="0">
                <a:solidFill>
                  <a:schemeClr val="bg1"/>
                </a:solidFill>
                <a:latin typeface="Ayuthaya"/>
                <a:cs typeface="Ayuthaya"/>
              </a:rPr>
              <a:t>Costruiamo insieme il futuro… </a:t>
            </a:r>
          </a:p>
          <a:p>
            <a:pPr algn="just"/>
            <a:endParaRPr lang="it-IT" sz="1600" noProof="1" smtClean="0">
              <a:solidFill>
                <a:schemeClr val="bg1"/>
              </a:solidFill>
              <a:latin typeface="Ayuthaya"/>
              <a:cs typeface="Ayuthaya"/>
            </a:endParaRPr>
          </a:p>
          <a:p>
            <a:pPr algn="just"/>
            <a:r>
              <a:rPr lang="it-IT" sz="1200" noProof="1" smtClean="0">
                <a:solidFill>
                  <a:schemeClr val="bg1"/>
                </a:solidFill>
                <a:latin typeface="Wawati TC Regular"/>
                <a:cs typeface="Wawati TC Regular"/>
              </a:rPr>
              <a:t>Insegnare </a:t>
            </a:r>
            <a:r>
              <a:rPr lang="it-IT" sz="1200" noProof="1">
                <a:solidFill>
                  <a:schemeClr val="bg1"/>
                </a:solidFill>
                <a:latin typeface="Wawati TC Regular"/>
                <a:cs typeface="Wawati TC Regular"/>
              </a:rPr>
              <a:t>con le nuove tecnologie</a:t>
            </a:r>
            <a:r>
              <a:rPr lang="it-IT" sz="1200" noProof="1" smtClean="0">
                <a:solidFill>
                  <a:schemeClr val="bg1"/>
                </a:solidFill>
                <a:latin typeface="Wawati TC Regular"/>
                <a:cs typeface="Wawati TC Regular"/>
              </a:rPr>
              <a:t>: una </a:t>
            </a:r>
            <a:r>
              <a:rPr lang="it-IT" sz="1200" noProof="1">
                <a:solidFill>
                  <a:schemeClr val="bg1"/>
                </a:solidFill>
                <a:latin typeface="Wawati TC Regular"/>
                <a:cs typeface="Wawati TC Regular"/>
              </a:rPr>
              <a:t>nuova didattica nella scuola che </a:t>
            </a:r>
            <a:r>
              <a:rPr lang="it-IT" sz="1200" noProof="1" smtClean="0">
                <a:solidFill>
                  <a:schemeClr val="bg1"/>
                </a:solidFill>
                <a:latin typeface="Wawati TC Regular"/>
                <a:cs typeface="Wawati TC Regular"/>
              </a:rPr>
              <a:t>cambia</a:t>
            </a:r>
            <a:endParaRPr lang="it-IT" sz="1200" noProof="1">
              <a:solidFill>
                <a:schemeClr val="bg1"/>
              </a:solidFill>
              <a:latin typeface="Wawati TC Regular"/>
              <a:cs typeface="Wawati TC Regular"/>
            </a:endParaRP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sp>
        <p:nvSpPr>
          <p:cNvPr id="8" name="Titolo 1"/>
          <p:cNvSpPr txBox="1">
            <a:spLocks/>
          </p:cNvSpPr>
          <p:nvPr/>
        </p:nvSpPr>
        <p:spPr>
          <a:xfrm>
            <a:off x="1066800" y="457200"/>
            <a:ext cx="5309394" cy="685800"/>
          </a:xfrm>
          <a:prstGeom prst="rect">
            <a:avLst/>
          </a:prstGeom>
        </p:spPr>
        <p:txBody>
          <a:bodyPr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La classe virtuale</a:t>
            </a:r>
            <a:endParaRPr kumimoji="0" lang="it-IT" sz="36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graphicFrame>
        <p:nvGraphicFramePr>
          <p:cNvPr id="7" name="Diagramma 6"/>
          <p:cNvGraphicFramePr/>
          <p:nvPr>
            <p:extLst>
              <p:ext uri="{D42A27DB-BD31-4B8C-83A1-F6EECF244321}">
                <p14:modId xmlns:p14="http://schemas.microsoft.com/office/powerpoint/2010/main" val="3742764816"/>
              </p:ext>
            </p:extLst>
          </p:nvPr>
        </p:nvGraphicFramePr>
        <p:xfrm>
          <a:off x="228600" y="1219200"/>
          <a:ext cx="7315200" cy="510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magine 1" descr="index.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8400" y="3505200"/>
            <a:ext cx="2501900" cy="2146300"/>
          </a:xfrm>
          <a:prstGeom prst="rect">
            <a:avLst/>
          </a:prstGeom>
          <a:effectLst>
            <a:reflection stA="50000" endPos="30000" dist="12700" dir="5400000" sy="-100000" algn="bl" rotWithShape="0"/>
          </a:effectLst>
        </p:spPr>
      </p:pic>
    </p:spTree>
    <p:extLst>
      <p:ext uri="{BB962C8B-B14F-4D97-AF65-F5344CB8AC3E}">
        <p14:creationId xmlns:p14="http://schemas.microsoft.com/office/powerpoint/2010/main" val="3323646107"/>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858000" y="304800"/>
            <a:ext cx="2133600" cy="2133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7086600" y="381001"/>
            <a:ext cx="1676400" cy="2246769"/>
          </a:xfrm>
          <a:prstGeom prst="rect">
            <a:avLst/>
          </a:prstGeom>
          <a:noFill/>
        </p:spPr>
        <p:txBody>
          <a:bodyPr wrap="square" rtlCol="0">
            <a:spAutoFit/>
          </a:bodyPr>
          <a:lstStyle/>
          <a:p>
            <a:pPr algn="just"/>
            <a:r>
              <a:rPr lang="it-IT" sz="1600" noProof="1" smtClean="0">
                <a:solidFill>
                  <a:schemeClr val="bg1"/>
                </a:solidFill>
                <a:latin typeface="Ayuthaya"/>
                <a:cs typeface="Ayuthaya"/>
              </a:rPr>
              <a:t>Costruiamo insieme il futuro… </a:t>
            </a:r>
          </a:p>
          <a:p>
            <a:pPr algn="just"/>
            <a:endParaRPr lang="it-IT" sz="1600" noProof="1" smtClean="0">
              <a:solidFill>
                <a:schemeClr val="bg1"/>
              </a:solidFill>
              <a:latin typeface="Ayuthaya"/>
              <a:cs typeface="Ayuthaya"/>
            </a:endParaRPr>
          </a:p>
          <a:p>
            <a:pPr algn="just"/>
            <a:r>
              <a:rPr lang="it-IT" sz="1200" noProof="1" smtClean="0">
                <a:solidFill>
                  <a:schemeClr val="bg1"/>
                </a:solidFill>
                <a:latin typeface="Wawati TC Regular"/>
                <a:cs typeface="Wawati TC Regular"/>
              </a:rPr>
              <a:t>Insegnare </a:t>
            </a:r>
            <a:r>
              <a:rPr lang="it-IT" sz="1200" noProof="1">
                <a:solidFill>
                  <a:schemeClr val="bg1"/>
                </a:solidFill>
                <a:latin typeface="Wawati TC Regular"/>
                <a:cs typeface="Wawati TC Regular"/>
              </a:rPr>
              <a:t>con le nuove tecnologie</a:t>
            </a:r>
            <a:r>
              <a:rPr lang="it-IT" sz="1200" noProof="1" smtClean="0">
                <a:solidFill>
                  <a:schemeClr val="bg1"/>
                </a:solidFill>
                <a:latin typeface="Wawati TC Regular"/>
                <a:cs typeface="Wawati TC Regular"/>
              </a:rPr>
              <a:t>: una </a:t>
            </a:r>
            <a:r>
              <a:rPr lang="it-IT" sz="1200" noProof="1">
                <a:solidFill>
                  <a:schemeClr val="bg1"/>
                </a:solidFill>
                <a:latin typeface="Wawati TC Regular"/>
                <a:cs typeface="Wawati TC Regular"/>
              </a:rPr>
              <a:t>nuova didattica nella scuola che </a:t>
            </a:r>
            <a:r>
              <a:rPr lang="it-IT" sz="1200" noProof="1" smtClean="0">
                <a:solidFill>
                  <a:schemeClr val="bg1"/>
                </a:solidFill>
                <a:latin typeface="Wawati TC Regular"/>
                <a:cs typeface="Wawati TC Regular"/>
              </a:rPr>
              <a:t>cambia</a:t>
            </a:r>
            <a:endParaRPr lang="it-IT" sz="1200" noProof="1">
              <a:solidFill>
                <a:schemeClr val="bg1"/>
              </a:solidFill>
              <a:latin typeface="Wawati TC Regular"/>
              <a:cs typeface="Wawati TC Regular"/>
            </a:endParaRP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sp>
        <p:nvSpPr>
          <p:cNvPr id="10" name="CasellaDiTesto 9"/>
          <p:cNvSpPr txBox="1"/>
          <p:nvPr/>
        </p:nvSpPr>
        <p:spPr>
          <a:xfrm>
            <a:off x="838200" y="2362200"/>
            <a:ext cx="5843736" cy="4524315"/>
          </a:xfrm>
          <a:prstGeom prst="rect">
            <a:avLst/>
          </a:prstGeom>
          <a:scene3d>
            <a:camera prst="orthographicFront"/>
            <a:lightRig rig="threePt" dir="t"/>
          </a:scene3d>
          <a:sp3d>
            <a:bevelT prst="convex"/>
          </a:sp3d>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it-IT" dirty="0" smtClean="0"/>
          </a:p>
          <a:p>
            <a:r>
              <a:rPr lang="it-IT" dirty="0" smtClean="0">
                <a:hlinkClick r:id="rId3"/>
              </a:rPr>
              <a:t>Edmodo</a:t>
            </a:r>
            <a:r>
              <a:rPr lang="it-IT" dirty="0" smtClean="0"/>
              <a:t> (</a:t>
            </a:r>
            <a:r>
              <a:rPr lang="it-IT" dirty="0" smtClean="0">
                <a:hlinkClick r:id="rId4"/>
              </a:rPr>
              <a:t>Tutorial</a:t>
            </a:r>
            <a:r>
              <a:rPr lang="it-IT" dirty="0" smtClean="0"/>
              <a:t>)</a:t>
            </a:r>
          </a:p>
          <a:p>
            <a:r>
              <a:rPr lang="it-IT" dirty="0" smtClean="0">
                <a:hlinkClick r:id="rId5"/>
              </a:rPr>
              <a:t>Schoology</a:t>
            </a:r>
            <a:r>
              <a:rPr lang="it-IT" dirty="0" smtClean="0"/>
              <a:t> (</a:t>
            </a:r>
            <a:r>
              <a:rPr lang="it-IT" dirty="0" smtClean="0">
                <a:hlinkClick r:id="rId6"/>
              </a:rPr>
              <a:t>Tutorial</a:t>
            </a:r>
            <a:r>
              <a:rPr lang="it-IT" dirty="0" smtClean="0"/>
              <a:t>)</a:t>
            </a:r>
          </a:p>
          <a:p>
            <a:r>
              <a:rPr lang="it-IT" dirty="0" smtClean="0">
                <a:hlinkClick r:id="rId7"/>
              </a:rPr>
              <a:t>Engrade</a:t>
            </a:r>
            <a:r>
              <a:rPr lang="it-IT" dirty="0" smtClean="0"/>
              <a:t> (</a:t>
            </a:r>
            <a:r>
              <a:rPr lang="it-IT" dirty="0" smtClean="0">
                <a:hlinkClick r:id="rId8"/>
              </a:rPr>
              <a:t>Tutorial</a:t>
            </a:r>
            <a:r>
              <a:rPr lang="it-IT" dirty="0" smtClean="0"/>
              <a:t>)</a:t>
            </a:r>
          </a:p>
          <a:p>
            <a:r>
              <a:rPr lang="it-IT" dirty="0" smtClean="0">
                <a:hlinkClick r:id="rId9"/>
              </a:rPr>
              <a:t>Zanichelli</a:t>
            </a:r>
            <a:r>
              <a:rPr lang="it-IT" dirty="0" smtClean="0"/>
              <a:t> (</a:t>
            </a:r>
            <a:r>
              <a:rPr lang="it-IT" dirty="0" smtClean="0">
                <a:hlinkClick r:id="rId10"/>
              </a:rPr>
              <a:t>Tutorial</a:t>
            </a:r>
            <a:r>
              <a:rPr lang="it-IT" dirty="0" smtClean="0"/>
              <a:t>)</a:t>
            </a:r>
          </a:p>
          <a:p>
            <a:r>
              <a:rPr lang="it-IT" dirty="0" err="1" smtClean="0">
                <a:hlinkClick r:id="rId11"/>
              </a:rPr>
              <a:t>Stoodle</a:t>
            </a:r>
            <a:r>
              <a:rPr lang="it-IT" dirty="0" smtClean="0"/>
              <a:t> (</a:t>
            </a:r>
            <a:r>
              <a:rPr lang="it-IT" dirty="0" smtClean="0">
                <a:hlinkClick r:id="rId12"/>
              </a:rPr>
              <a:t>Tutorial</a:t>
            </a:r>
            <a:r>
              <a:rPr lang="it-IT" dirty="0" smtClean="0"/>
              <a:t>)</a:t>
            </a:r>
          </a:p>
          <a:p>
            <a:r>
              <a:rPr lang="it-IT" dirty="0" err="1" smtClean="0">
                <a:hlinkClick r:id="rId13"/>
              </a:rPr>
              <a:t>Pearson</a:t>
            </a:r>
            <a:r>
              <a:rPr lang="it-IT" dirty="0" smtClean="0"/>
              <a:t> </a:t>
            </a:r>
          </a:p>
          <a:p>
            <a:r>
              <a:rPr lang="it-IT" dirty="0" smtClean="0">
                <a:hlinkClick r:id="rId14"/>
              </a:rPr>
              <a:t>Open Class</a:t>
            </a:r>
            <a:endParaRPr lang="it-IT" dirty="0" smtClean="0"/>
          </a:p>
          <a:p>
            <a:r>
              <a:rPr lang="it-IT" dirty="0" smtClean="0">
                <a:hlinkClick r:id="rId15"/>
              </a:rPr>
              <a:t>Scuolabook</a:t>
            </a:r>
            <a:r>
              <a:rPr lang="it-IT" dirty="0" smtClean="0"/>
              <a:t> (</a:t>
            </a:r>
            <a:r>
              <a:rPr lang="it-IT" dirty="0" smtClean="0">
                <a:hlinkClick r:id="rId16"/>
              </a:rPr>
              <a:t>Video</a:t>
            </a:r>
            <a:r>
              <a:rPr lang="it-IT" dirty="0" smtClean="0"/>
              <a:t>)</a:t>
            </a:r>
          </a:p>
          <a:p>
            <a:r>
              <a:rPr lang="it-IT" dirty="0" smtClean="0">
                <a:hlinkClick r:id="rId17"/>
              </a:rPr>
              <a:t>Il Capitello</a:t>
            </a:r>
            <a:r>
              <a:rPr lang="it-IT" dirty="0" smtClean="0"/>
              <a:t> (</a:t>
            </a:r>
            <a:r>
              <a:rPr lang="it-IT" dirty="0" smtClean="0">
                <a:hlinkClick r:id="rId18"/>
              </a:rPr>
              <a:t>Aula Digitale</a:t>
            </a:r>
            <a:r>
              <a:rPr lang="it-IT" dirty="0" smtClean="0"/>
              <a:t>)</a:t>
            </a:r>
          </a:p>
          <a:p>
            <a:r>
              <a:rPr lang="it-IT" dirty="0" smtClean="0">
                <a:hlinkClick r:id="rId19"/>
              </a:rPr>
              <a:t>ME-Book</a:t>
            </a:r>
            <a:r>
              <a:rPr lang="it-IT" dirty="0" smtClean="0"/>
              <a:t> (</a:t>
            </a:r>
            <a:r>
              <a:rPr lang="it-IT" dirty="0" smtClean="0">
                <a:hlinkClick r:id="rId20"/>
              </a:rPr>
              <a:t>Video</a:t>
            </a:r>
            <a:r>
              <a:rPr lang="it-IT" dirty="0" smtClean="0"/>
              <a:t>)</a:t>
            </a:r>
          </a:p>
          <a:p>
            <a:r>
              <a:rPr lang="it-IT" dirty="0" smtClean="0">
                <a:hlinkClick r:id="rId21"/>
              </a:rPr>
              <a:t>bSmart</a:t>
            </a:r>
            <a:r>
              <a:rPr lang="it-IT" dirty="0" smtClean="0"/>
              <a:t> (</a:t>
            </a:r>
            <a:r>
              <a:rPr lang="it-IT" dirty="0" smtClean="0">
                <a:hlinkClick r:id="rId22"/>
              </a:rPr>
              <a:t>Tutorial</a:t>
            </a:r>
            <a:r>
              <a:rPr lang="it-IT" dirty="0" smtClean="0"/>
              <a:t>)</a:t>
            </a:r>
          </a:p>
          <a:p>
            <a:r>
              <a:rPr lang="it-IT" dirty="0" err="1" smtClean="0">
                <a:hlinkClick r:id="rId23"/>
              </a:rPr>
              <a:t>DisplayNote</a:t>
            </a:r>
            <a:r>
              <a:rPr lang="it-IT" dirty="0" smtClean="0"/>
              <a:t> (</a:t>
            </a:r>
            <a:r>
              <a:rPr lang="it-IT" dirty="0" smtClean="0">
                <a:hlinkClick r:id="rId24"/>
              </a:rPr>
              <a:t>Tutorial</a:t>
            </a:r>
            <a:r>
              <a:rPr lang="it-IT" dirty="0" smtClean="0"/>
              <a:t>)</a:t>
            </a:r>
          </a:p>
          <a:p>
            <a:endParaRPr lang="it-IT" dirty="0" smtClean="0"/>
          </a:p>
          <a:p>
            <a:endParaRPr lang="it-IT" dirty="0" smtClean="0"/>
          </a:p>
          <a:p>
            <a:endParaRPr lang="it-IT" dirty="0"/>
          </a:p>
        </p:txBody>
      </p:sp>
      <p:sp>
        <p:nvSpPr>
          <p:cNvPr id="4" name="Rettangolo 3"/>
          <p:cNvSpPr/>
          <p:nvPr/>
        </p:nvSpPr>
        <p:spPr>
          <a:xfrm>
            <a:off x="457200" y="533400"/>
            <a:ext cx="6096000" cy="1323439"/>
          </a:xfrm>
          <a:prstGeom prst="rect">
            <a:avLst/>
          </a:prstGeom>
          <a:noFill/>
        </p:spPr>
        <p:txBody>
          <a:bodyPr wrap="square" lIns="91440" tIns="45720" rIns="91440" bIns="45720">
            <a:spAutoFit/>
          </a:bodyPr>
          <a:lstStyle/>
          <a:p>
            <a:pPr algn="ctr"/>
            <a:r>
              <a:rPr kumimoji="0" lang="it-IT" sz="40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Applica</a:t>
            </a:r>
            <a:r>
              <a:rPr lang="it-IT"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zioni per creare una Classe virtuale</a:t>
            </a:r>
            <a:r>
              <a:rPr kumimoji="0" lang="it-IT" sz="4000" b="1" i="0" u="none" strike="noStrike" kern="1200" cap="none" spc="0" normalizeH="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 </a:t>
            </a:r>
            <a:endParaRPr lang="it-IT"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39752564"/>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sp>
        <p:nvSpPr>
          <p:cNvPr id="5" name="Sottotitolo 2"/>
          <p:cNvSpPr>
            <a:spLocks noGrp="1"/>
          </p:cNvSpPr>
          <p:nvPr>
            <p:ph type="subTitle" idx="1"/>
          </p:nvPr>
        </p:nvSpPr>
        <p:spPr>
          <a:xfrm>
            <a:off x="990600" y="1600200"/>
            <a:ext cx="6781800" cy="4724400"/>
          </a:xfrm>
        </p:spPr>
        <p:txBody>
          <a:bodyPr>
            <a:noAutofit/>
          </a:bodyPr>
          <a:lstStyle/>
          <a:p>
            <a:pPr algn="l"/>
            <a:r>
              <a:rPr lang="it-IT" sz="2000" dirty="0" err="1" smtClean="0">
                <a:solidFill>
                  <a:schemeClr val="accent1">
                    <a:lumMod val="50000"/>
                  </a:schemeClr>
                </a:solidFill>
              </a:rPr>
              <a:t>Calvani</a:t>
            </a:r>
            <a:r>
              <a:rPr lang="it-IT" sz="2000" dirty="0" smtClean="0">
                <a:solidFill>
                  <a:schemeClr val="accent1">
                    <a:lumMod val="50000"/>
                  </a:schemeClr>
                </a:solidFill>
              </a:rPr>
              <a:t> A., </a:t>
            </a:r>
            <a:r>
              <a:rPr lang="it-IT" sz="2000" i="1" dirty="0" smtClean="0">
                <a:solidFill>
                  <a:schemeClr val="accent1">
                    <a:lumMod val="50000"/>
                  </a:schemeClr>
                </a:solidFill>
              </a:rPr>
              <a:t>Multimedialità nella scuola</a:t>
            </a:r>
            <a:r>
              <a:rPr lang="it-IT" sz="2000" dirty="0" smtClean="0">
                <a:solidFill>
                  <a:schemeClr val="accent1">
                    <a:lumMod val="50000"/>
                  </a:schemeClr>
                </a:solidFill>
              </a:rPr>
              <a:t>, Garamond, 1996</a:t>
            </a:r>
          </a:p>
          <a:p>
            <a:pPr algn="l"/>
            <a:r>
              <a:rPr lang="it-IT" sz="2000" dirty="0" err="1" smtClean="0">
                <a:solidFill>
                  <a:schemeClr val="accent1">
                    <a:lumMod val="50000"/>
                  </a:schemeClr>
                </a:solidFill>
              </a:rPr>
              <a:t>Calvani</a:t>
            </a:r>
            <a:r>
              <a:rPr lang="it-IT" sz="2000" dirty="0" smtClean="0">
                <a:solidFill>
                  <a:schemeClr val="accent1">
                    <a:lumMod val="50000"/>
                  </a:schemeClr>
                </a:solidFill>
              </a:rPr>
              <a:t> A., Rotta M., </a:t>
            </a:r>
            <a:r>
              <a:rPr lang="it-IT" sz="2000" i="1" dirty="0" smtClean="0">
                <a:solidFill>
                  <a:schemeClr val="accent1">
                    <a:lumMod val="50000"/>
                  </a:schemeClr>
                </a:solidFill>
              </a:rPr>
              <a:t>Comunicazione e apprendimento in internet. Didattica </a:t>
            </a:r>
            <a:r>
              <a:rPr lang="it-IT" sz="2000" i="1" dirty="0" err="1" smtClean="0">
                <a:solidFill>
                  <a:schemeClr val="accent1">
                    <a:lumMod val="50000"/>
                  </a:schemeClr>
                </a:solidFill>
              </a:rPr>
              <a:t>costruttivistica</a:t>
            </a:r>
            <a:r>
              <a:rPr lang="it-IT" sz="2000" i="1" dirty="0" smtClean="0">
                <a:solidFill>
                  <a:schemeClr val="accent1">
                    <a:lumMod val="50000"/>
                  </a:schemeClr>
                </a:solidFill>
              </a:rPr>
              <a:t> in rete</a:t>
            </a:r>
            <a:r>
              <a:rPr lang="it-IT" sz="2000" dirty="0" smtClean="0">
                <a:solidFill>
                  <a:schemeClr val="accent1">
                    <a:lumMod val="50000"/>
                  </a:schemeClr>
                </a:solidFill>
              </a:rPr>
              <a:t>, </a:t>
            </a:r>
            <a:r>
              <a:rPr lang="it-IT" sz="2000" dirty="0" err="1" smtClean="0">
                <a:solidFill>
                  <a:schemeClr val="accent1">
                    <a:lumMod val="50000"/>
                  </a:schemeClr>
                </a:solidFill>
              </a:rPr>
              <a:t>Erickson</a:t>
            </a:r>
            <a:r>
              <a:rPr lang="it-IT" sz="2000" dirty="0" smtClean="0">
                <a:solidFill>
                  <a:schemeClr val="accent1">
                    <a:lumMod val="50000"/>
                  </a:schemeClr>
                </a:solidFill>
              </a:rPr>
              <a:t>, 1999</a:t>
            </a:r>
          </a:p>
          <a:p>
            <a:pPr algn="l"/>
            <a:r>
              <a:rPr lang="it-IT" sz="2000" dirty="0" err="1" smtClean="0">
                <a:solidFill>
                  <a:schemeClr val="accent1">
                    <a:lumMod val="50000"/>
                  </a:schemeClr>
                </a:solidFill>
              </a:rPr>
              <a:t>Calvani</a:t>
            </a:r>
            <a:r>
              <a:rPr lang="it-IT" sz="2000" dirty="0" smtClean="0">
                <a:solidFill>
                  <a:schemeClr val="accent1">
                    <a:lumMod val="50000"/>
                  </a:schemeClr>
                </a:solidFill>
              </a:rPr>
              <a:t> A., Rotta M., </a:t>
            </a:r>
            <a:r>
              <a:rPr lang="it-IT" sz="2000" i="1" dirty="0" smtClean="0">
                <a:solidFill>
                  <a:schemeClr val="accent1">
                    <a:lumMod val="50000"/>
                  </a:schemeClr>
                </a:solidFill>
              </a:rPr>
              <a:t>Fare formazione in internet: manuale di didattica on </a:t>
            </a:r>
            <a:r>
              <a:rPr lang="it-IT" sz="2000" i="1" dirty="0" err="1" smtClean="0">
                <a:solidFill>
                  <a:schemeClr val="accent1">
                    <a:lumMod val="50000"/>
                  </a:schemeClr>
                </a:solidFill>
              </a:rPr>
              <a:t>line</a:t>
            </a:r>
            <a:r>
              <a:rPr lang="it-IT" sz="2000" dirty="0" smtClean="0">
                <a:solidFill>
                  <a:schemeClr val="accent1">
                    <a:lumMod val="50000"/>
                  </a:schemeClr>
                </a:solidFill>
              </a:rPr>
              <a:t>, </a:t>
            </a:r>
            <a:r>
              <a:rPr lang="it-IT" sz="2000" dirty="0" err="1" smtClean="0">
                <a:solidFill>
                  <a:schemeClr val="accent1">
                    <a:lumMod val="50000"/>
                  </a:schemeClr>
                </a:solidFill>
              </a:rPr>
              <a:t>Erickson</a:t>
            </a:r>
            <a:r>
              <a:rPr lang="it-IT" sz="2000" dirty="0" smtClean="0">
                <a:solidFill>
                  <a:schemeClr val="accent1">
                    <a:lumMod val="50000"/>
                  </a:schemeClr>
                </a:solidFill>
              </a:rPr>
              <a:t>, 2000</a:t>
            </a:r>
          </a:p>
          <a:p>
            <a:pPr algn="l"/>
            <a:r>
              <a:rPr lang="it-IT" sz="2000" dirty="0" smtClean="0">
                <a:solidFill>
                  <a:schemeClr val="accent1">
                    <a:lumMod val="50000"/>
                  </a:schemeClr>
                </a:solidFill>
              </a:rPr>
              <a:t>Del Fiore F., </a:t>
            </a:r>
            <a:r>
              <a:rPr lang="it-IT" sz="2000" dirty="0" err="1" smtClean="0">
                <a:solidFill>
                  <a:schemeClr val="accent1">
                    <a:lumMod val="50000"/>
                  </a:schemeClr>
                </a:solidFill>
              </a:rPr>
              <a:t>Martinotti</a:t>
            </a:r>
            <a:r>
              <a:rPr lang="it-IT" sz="2000" dirty="0" smtClean="0">
                <a:solidFill>
                  <a:schemeClr val="accent1">
                    <a:lumMod val="50000"/>
                  </a:schemeClr>
                </a:solidFill>
              </a:rPr>
              <a:t> G., </a:t>
            </a:r>
            <a:r>
              <a:rPr lang="it-IT" sz="2000" i="1" dirty="0" smtClean="0">
                <a:solidFill>
                  <a:schemeClr val="accent1">
                    <a:lumMod val="50000"/>
                  </a:schemeClr>
                </a:solidFill>
              </a:rPr>
              <a:t>E-learning</a:t>
            </a:r>
            <a:r>
              <a:rPr lang="it-IT" sz="2000" dirty="0" smtClean="0">
                <a:solidFill>
                  <a:schemeClr val="accent1">
                    <a:lumMod val="50000"/>
                  </a:schemeClr>
                </a:solidFill>
              </a:rPr>
              <a:t>, McGraw-Hill, 2006</a:t>
            </a:r>
          </a:p>
          <a:p>
            <a:pPr algn="l"/>
            <a:r>
              <a:rPr lang="it-IT" sz="2000" dirty="0" smtClean="0">
                <a:solidFill>
                  <a:schemeClr val="accent1">
                    <a:lumMod val="50000"/>
                  </a:schemeClr>
                </a:solidFill>
              </a:rPr>
              <a:t>Guerra L., </a:t>
            </a:r>
            <a:r>
              <a:rPr lang="it-IT" sz="2000" i="1" dirty="0" smtClean="0">
                <a:solidFill>
                  <a:schemeClr val="accent1">
                    <a:lumMod val="50000"/>
                  </a:schemeClr>
                </a:solidFill>
              </a:rPr>
              <a:t>Tecnologie dell’educazione e innovazione didattica</a:t>
            </a:r>
            <a:r>
              <a:rPr lang="it-IT" sz="2000" dirty="0" smtClean="0">
                <a:solidFill>
                  <a:schemeClr val="accent1">
                    <a:lumMod val="50000"/>
                  </a:schemeClr>
                </a:solidFill>
              </a:rPr>
              <a:t>, Junior, 2011</a:t>
            </a:r>
          </a:p>
          <a:p>
            <a:pPr algn="l"/>
            <a:r>
              <a:rPr lang="it-IT" sz="2000" dirty="0" smtClean="0">
                <a:solidFill>
                  <a:schemeClr val="accent1">
                    <a:lumMod val="50000"/>
                  </a:schemeClr>
                </a:solidFill>
              </a:rPr>
              <a:t>Lawrence S., Amoroso A., </a:t>
            </a:r>
            <a:r>
              <a:rPr lang="it-IT" sz="2000" i="1" dirty="0" err="1" smtClean="0">
                <a:solidFill>
                  <a:schemeClr val="accent1">
                    <a:lumMod val="50000"/>
                  </a:schemeClr>
                </a:solidFill>
              </a:rPr>
              <a:t>Fluency</a:t>
            </a:r>
            <a:r>
              <a:rPr lang="it-IT" sz="2000" i="1" dirty="0" smtClean="0">
                <a:solidFill>
                  <a:schemeClr val="accent1">
                    <a:lumMod val="50000"/>
                  </a:schemeClr>
                </a:solidFill>
              </a:rPr>
              <a:t>. Conoscere e usare l’informatica</a:t>
            </a:r>
            <a:r>
              <a:rPr lang="it-IT" sz="2000" dirty="0" smtClean="0">
                <a:solidFill>
                  <a:schemeClr val="accent1">
                    <a:lumMod val="50000"/>
                  </a:schemeClr>
                </a:solidFill>
              </a:rPr>
              <a:t>, </a:t>
            </a:r>
            <a:r>
              <a:rPr lang="it-IT" sz="2000" dirty="0" err="1" smtClean="0">
                <a:solidFill>
                  <a:schemeClr val="accent1">
                    <a:lumMod val="50000"/>
                  </a:schemeClr>
                </a:solidFill>
              </a:rPr>
              <a:t>Pearson</a:t>
            </a:r>
            <a:r>
              <a:rPr lang="it-IT" sz="2000" dirty="0" smtClean="0">
                <a:solidFill>
                  <a:schemeClr val="accent1">
                    <a:lumMod val="50000"/>
                  </a:schemeClr>
                </a:solidFill>
              </a:rPr>
              <a:t> </a:t>
            </a:r>
            <a:r>
              <a:rPr lang="it-IT" sz="2000" dirty="0" err="1" smtClean="0">
                <a:solidFill>
                  <a:schemeClr val="accent1">
                    <a:lumMod val="50000"/>
                  </a:schemeClr>
                </a:solidFill>
              </a:rPr>
              <a:t>Education</a:t>
            </a:r>
            <a:r>
              <a:rPr lang="it-IT" sz="2000" dirty="0" smtClean="0">
                <a:solidFill>
                  <a:schemeClr val="accent1">
                    <a:lumMod val="50000"/>
                  </a:schemeClr>
                </a:solidFill>
              </a:rPr>
              <a:t> Italia, 2006</a:t>
            </a:r>
          </a:p>
          <a:p>
            <a:pPr algn="l"/>
            <a:r>
              <a:rPr lang="it-IT" sz="2000" dirty="0" err="1" smtClean="0">
                <a:solidFill>
                  <a:schemeClr val="accent1">
                    <a:lumMod val="50000"/>
                  </a:schemeClr>
                </a:solidFill>
              </a:rPr>
              <a:t>Maragliano</a:t>
            </a:r>
            <a:r>
              <a:rPr lang="it-IT" sz="2000" dirty="0" smtClean="0">
                <a:solidFill>
                  <a:schemeClr val="accent1">
                    <a:lumMod val="50000"/>
                  </a:schemeClr>
                </a:solidFill>
              </a:rPr>
              <a:t> R., </a:t>
            </a:r>
            <a:r>
              <a:rPr lang="it-IT" sz="2000" i="1" dirty="0" smtClean="0">
                <a:solidFill>
                  <a:schemeClr val="accent1">
                    <a:lumMod val="50000"/>
                  </a:schemeClr>
                </a:solidFill>
              </a:rPr>
              <a:t>Nuovo manuale di didattica multimediale</a:t>
            </a:r>
            <a:r>
              <a:rPr lang="it-IT" sz="2000" dirty="0" smtClean="0">
                <a:solidFill>
                  <a:schemeClr val="accent1">
                    <a:lumMod val="50000"/>
                  </a:schemeClr>
                </a:solidFill>
              </a:rPr>
              <a:t>, Laterza, 2004</a:t>
            </a:r>
          </a:p>
          <a:p>
            <a:pPr algn="l"/>
            <a:r>
              <a:rPr lang="it-IT" sz="2000" dirty="0" err="1" smtClean="0">
                <a:solidFill>
                  <a:schemeClr val="accent1">
                    <a:lumMod val="50000"/>
                  </a:schemeClr>
                </a:solidFill>
              </a:rPr>
              <a:t>Pireddu</a:t>
            </a:r>
            <a:r>
              <a:rPr lang="it-IT" sz="2000" dirty="0" smtClean="0">
                <a:solidFill>
                  <a:schemeClr val="accent1">
                    <a:lumMod val="50000"/>
                  </a:schemeClr>
                </a:solidFill>
              </a:rPr>
              <a:t> M., </a:t>
            </a:r>
            <a:r>
              <a:rPr lang="it-IT" sz="2000" i="1" dirty="0" smtClean="0">
                <a:solidFill>
                  <a:schemeClr val="accent1">
                    <a:lumMod val="50000"/>
                  </a:schemeClr>
                </a:solidFill>
              </a:rPr>
              <a:t>Social </a:t>
            </a:r>
            <a:r>
              <a:rPr lang="it-IT" sz="2000" i="1" dirty="0" err="1" smtClean="0">
                <a:solidFill>
                  <a:schemeClr val="accent1">
                    <a:lumMod val="50000"/>
                  </a:schemeClr>
                </a:solidFill>
              </a:rPr>
              <a:t>Learning</a:t>
            </a:r>
            <a:r>
              <a:rPr lang="it-IT" sz="2000" dirty="0" smtClean="0">
                <a:solidFill>
                  <a:schemeClr val="accent1">
                    <a:lumMod val="50000"/>
                  </a:schemeClr>
                </a:solidFill>
              </a:rPr>
              <a:t>, </a:t>
            </a:r>
            <a:r>
              <a:rPr lang="it-IT" sz="2000" dirty="0" err="1" smtClean="0">
                <a:solidFill>
                  <a:schemeClr val="accent1">
                    <a:lumMod val="50000"/>
                  </a:schemeClr>
                </a:solidFill>
              </a:rPr>
              <a:t>Guerini</a:t>
            </a:r>
            <a:r>
              <a:rPr lang="it-IT" sz="2000" dirty="0" smtClean="0">
                <a:solidFill>
                  <a:schemeClr val="accent1">
                    <a:lumMod val="50000"/>
                  </a:schemeClr>
                </a:solidFill>
              </a:rPr>
              <a:t> Scientifica, 2014</a:t>
            </a:r>
          </a:p>
        </p:txBody>
      </p:sp>
      <p:sp>
        <p:nvSpPr>
          <p:cNvPr id="6" name="Segnaposto piè di pagina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mn-lt"/>
                <a:ea typeface="+mn-ea"/>
                <a:cs typeface="+mn-cs"/>
              </a:rPr>
              <a:t>Prof. Biagio Badagliacca - 18/11/2015</a:t>
            </a:r>
            <a:endParaRPr kumimoji="0" lang="en-US" sz="1200" b="0" i="0" u="none" strike="noStrike" kern="1200" cap="none" spc="0" normalizeH="0" baseline="0" noProof="0" dirty="0">
              <a:ln>
                <a:noFill/>
              </a:ln>
              <a:solidFill>
                <a:prstClr val="black">
                  <a:tint val="75000"/>
                </a:prstClr>
              </a:solidFill>
              <a:effectLst/>
              <a:uLnTx/>
              <a:uFillTx/>
              <a:latin typeface="+mn-lt"/>
              <a:ea typeface="+mn-ea"/>
              <a:cs typeface="+mn-cs"/>
            </a:endParaRPr>
          </a:p>
        </p:txBody>
      </p:sp>
      <p:sp>
        <p:nvSpPr>
          <p:cNvPr id="7" name="Rettangolo 6"/>
          <p:cNvSpPr/>
          <p:nvPr/>
        </p:nvSpPr>
        <p:spPr>
          <a:xfrm>
            <a:off x="1524000" y="533400"/>
            <a:ext cx="6096000" cy="707886"/>
          </a:xfrm>
          <a:prstGeom prst="rect">
            <a:avLst/>
          </a:prstGeom>
          <a:noFill/>
        </p:spPr>
        <p:txBody>
          <a:bodyPr wrap="square" lIns="91440" tIns="45720" rIns="91440" bIns="45720">
            <a:spAutoFit/>
          </a:bodyPr>
          <a:lstStyle/>
          <a:p>
            <a:pPr algn="ctr"/>
            <a:r>
              <a:rPr kumimoji="0" lang="it-IT" sz="40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Bibliografia</a:t>
            </a:r>
            <a:r>
              <a:rPr kumimoji="0" lang="it-IT" sz="4000" b="1" i="0" u="none" strike="noStrike" kern="1200" cap="none" spc="0" normalizeH="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 </a:t>
            </a:r>
            <a:endParaRPr lang="it-IT"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47" descr="scu4"/>
          <p:cNvPicPr>
            <a:picLocks noChangeAspect="1" noChangeArrowheads="1" noCrop="1"/>
          </p:cNvPicPr>
          <p:nvPr/>
        </p:nvPicPr>
        <p:blipFill>
          <a:blip r:embed="rId2" cstate="print"/>
          <a:srcRect/>
          <a:stretch>
            <a:fillRect/>
          </a:stretch>
        </p:blipFill>
        <p:spPr bwMode="auto">
          <a:xfrm>
            <a:off x="7010400" y="0"/>
            <a:ext cx="1905000" cy="1684341"/>
          </a:xfrm>
          <a:prstGeom prst="rect">
            <a:avLst/>
          </a:prstGeom>
          <a:noFill/>
        </p:spPr>
      </p:pic>
    </p:spTree>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553200" y="304800"/>
            <a:ext cx="2438400" cy="2514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6" name="TextBox 15"/>
          <p:cNvSpPr txBox="1"/>
          <p:nvPr/>
        </p:nvSpPr>
        <p:spPr>
          <a:xfrm>
            <a:off x="457200" y="2895600"/>
            <a:ext cx="8610600" cy="584776"/>
          </a:xfrm>
          <a:prstGeom prst="rect">
            <a:avLst/>
          </a:prstGeom>
          <a:noFill/>
        </p:spPr>
        <p:txBody>
          <a:bodyPr wrap="square" rtlCol="0">
            <a:spAutoFit/>
          </a:bodyPr>
          <a:lstStyle/>
          <a:p>
            <a:pPr algn="r"/>
            <a:endParaRPr lang="it-IT" sz="1600" i="1" dirty="0">
              <a:latin typeface="Corbel"/>
              <a:cs typeface="Corbel"/>
            </a:endParaRPr>
          </a:p>
          <a:p>
            <a:pPr algn="r"/>
            <a:endParaRPr lang="it-IT" sz="1600" i="1" dirty="0">
              <a:latin typeface="Corbel"/>
              <a:cs typeface="Corbe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6629400" y="381000"/>
            <a:ext cx="2362200" cy="2431435"/>
          </a:xfrm>
          <a:prstGeom prst="rect">
            <a:avLst/>
          </a:prstGeom>
          <a:noFill/>
        </p:spPr>
        <p:txBody>
          <a:bodyPr wrap="square" rtlCol="0">
            <a:spAutoFit/>
          </a:bodyPr>
          <a:lstStyle/>
          <a:p>
            <a:pPr algn="just"/>
            <a:r>
              <a:rPr lang="it-IT" i="1" noProof="1" smtClean="0">
                <a:solidFill>
                  <a:schemeClr val="bg1"/>
                </a:solidFill>
                <a:latin typeface="Ayuthaya"/>
                <a:cs typeface="Ayuthaya"/>
              </a:rPr>
              <a:t>Costruiamo insieme il futuro… </a:t>
            </a:r>
          </a:p>
          <a:p>
            <a:pPr algn="just"/>
            <a:endParaRPr lang="it-IT" sz="1400" noProof="1">
              <a:solidFill>
                <a:schemeClr val="bg1"/>
              </a:solidFill>
              <a:latin typeface="Ayuthaya"/>
              <a:cs typeface="Ayuthaya"/>
            </a:endParaRPr>
          </a:p>
          <a:p>
            <a:pPr algn="just"/>
            <a:r>
              <a:rPr lang="it-IT" sz="1400" noProof="1" smtClean="0">
                <a:solidFill>
                  <a:schemeClr val="bg1"/>
                </a:solidFill>
                <a:latin typeface="Wawati TC Regular"/>
                <a:cs typeface="Wawati TC Regular"/>
              </a:rPr>
              <a:t>Insegnare </a:t>
            </a:r>
            <a:r>
              <a:rPr lang="it-IT" sz="1400" noProof="1">
                <a:solidFill>
                  <a:schemeClr val="bg1"/>
                </a:solidFill>
                <a:latin typeface="Wawati TC Regular"/>
                <a:cs typeface="Wawati TC Regular"/>
              </a:rPr>
              <a:t>con le nuove tecnologie</a:t>
            </a:r>
            <a:r>
              <a:rPr lang="it-IT" sz="1400" noProof="1" smtClean="0">
                <a:solidFill>
                  <a:schemeClr val="bg1"/>
                </a:solidFill>
                <a:latin typeface="Wawati TC Regular"/>
                <a:cs typeface="Wawati TC Regular"/>
              </a:rPr>
              <a:t>: una </a:t>
            </a:r>
            <a:r>
              <a:rPr lang="it-IT" sz="1400" noProof="1">
                <a:solidFill>
                  <a:schemeClr val="bg1"/>
                </a:solidFill>
                <a:latin typeface="Wawati TC Regular"/>
                <a:cs typeface="Wawati TC Regular"/>
              </a:rPr>
              <a:t>nuova didattica nella scuola che </a:t>
            </a:r>
          </a:p>
          <a:p>
            <a:pPr algn="just"/>
            <a:r>
              <a:rPr lang="it-IT" sz="1400" noProof="1">
                <a:solidFill>
                  <a:schemeClr val="bg1"/>
                </a:solidFill>
                <a:latin typeface="Wawati TC Regular"/>
                <a:cs typeface="Wawati TC Regular"/>
              </a:rPr>
              <a:t>cambia</a:t>
            </a: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8" name="Rettangolo 7"/>
          <p:cNvSpPr/>
          <p:nvPr/>
        </p:nvSpPr>
        <p:spPr>
          <a:xfrm>
            <a:off x="152400" y="2819400"/>
            <a:ext cx="7221849" cy="584776"/>
          </a:xfrm>
          <a:prstGeom prst="rect">
            <a:avLst/>
          </a:prstGeom>
        </p:spPr>
        <p:txBody>
          <a:bodyPr wrap="none">
            <a:spAutoFit/>
          </a:bodyPr>
          <a:lstStyle/>
          <a:p>
            <a:r>
              <a:rPr lang="it-IT" sz="3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Perché insegnare </a:t>
            </a:r>
            <a:r>
              <a:rPr lang="it-IT"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con le nuove tecnologie</a:t>
            </a:r>
          </a:p>
        </p:txBody>
      </p:sp>
      <p:graphicFrame>
        <p:nvGraphicFramePr>
          <p:cNvPr id="7" name="Diagramma 6"/>
          <p:cNvGraphicFramePr/>
          <p:nvPr>
            <p:extLst>
              <p:ext uri="{D42A27DB-BD31-4B8C-83A1-F6EECF244321}">
                <p14:modId xmlns:p14="http://schemas.microsoft.com/office/powerpoint/2010/main" val="2761129342"/>
              </p:ext>
            </p:extLst>
          </p:nvPr>
        </p:nvGraphicFramePr>
        <p:xfrm>
          <a:off x="381000" y="3657601"/>
          <a:ext cx="8610600" cy="2590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4200" y="381000"/>
            <a:ext cx="3291841" cy="2057400"/>
          </a:xfrm>
          <a:prstGeom prst="round2DiagRect">
            <a:avLst>
              <a:gd name="adj1" fmla="val 10730"/>
              <a:gd name="adj2" fmla="val 0"/>
            </a:avLst>
          </a:prstGeom>
          <a:effectLst>
            <a:glow rad="63500">
              <a:schemeClr val="bg1">
                <a:alpha val="40000"/>
              </a:schemeClr>
            </a:glow>
            <a:innerShdw blurRad="63500" dist="50800" dir="13500000">
              <a:prstClr val="black">
                <a:alpha val="50000"/>
              </a:prstClr>
            </a:innerShdw>
          </a:effectLst>
        </p:spPr>
      </p:pic>
      <p:pic>
        <p:nvPicPr>
          <p:cNvPr id="15" name="Immagine 14" descr="Informatica_para_todos.jpg"/>
          <p:cNvPicPr>
            <a:picLocks noChangeAspect="1"/>
          </p:cNvPicPr>
          <p:nvPr/>
        </p:nvPicPr>
        <p:blipFill>
          <a:blip r:embed="rId9" cstate="print"/>
          <a:stretch>
            <a:fillRect/>
          </a:stretch>
        </p:blipFill>
        <p:spPr>
          <a:xfrm>
            <a:off x="76200" y="609600"/>
            <a:ext cx="2871389" cy="1752600"/>
          </a:xfrm>
          <a:prstGeom prst="rect">
            <a:avLst/>
          </a:prstGeom>
          <a:scene3d>
            <a:camera prst="orthographicFront"/>
            <a:lightRig rig="threePt" dir="t"/>
          </a:scene3d>
          <a:sp3d>
            <a:bevelT prst="relaxedInset"/>
          </a:sp3d>
        </p:spPr>
      </p:pic>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spTree>
    <p:extLst>
      <p:ext uri="{BB962C8B-B14F-4D97-AF65-F5344CB8AC3E}">
        <p14:creationId xmlns:p14="http://schemas.microsoft.com/office/powerpoint/2010/main" val="4210141787"/>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858000" y="304800"/>
            <a:ext cx="2133600" cy="2133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7086600" y="381001"/>
            <a:ext cx="1676400" cy="2246769"/>
          </a:xfrm>
          <a:prstGeom prst="rect">
            <a:avLst/>
          </a:prstGeom>
          <a:noFill/>
        </p:spPr>
        <p:txBody>
          <a:bodyPr wrap="square" rtlCol="0">
            <a:spAutoFit/>
          </a:bodyPr>
          <a:lstStyle/>
          <a:p>
            <a:pPr algn="just"/>
            <a:r>
              <a:rPr lang="it-IT" sz="1600" noProof="1" smtClean="0">
                <a:solidFill>
                  <a:schemeClr val="bg1"/>
                </a:solidFill>
                <a:latin typeface="Ayuthaya"/>
                <a:cs typeface="Ayuthaya"/>
              </a:rPr>
              <a:t>Costruiamo insieme il futuro… </a:t>
            </a:r>
          </a:p>
          <a:p>
            <a:pPr algn="just"/>
            <a:endParaRPr lang="it-IT" sz="1600" noProof="1" smtClean="0">
              <a:solidFill>
                <a:schemeClr val="bg1"/>
              </a:solidFill>
              <a:latin typeface="Ayuthaya"/>
              <a:cs typeface="Ayuthaya"/>
            </a:endParaRPr>
          </a:p>
          <a:p>
            <a:pPr algn="just"/>
            <a:r>
              <a:rPr lang="it-IT" sz="1200" noProof="1" smtClean="0">
                <a:solidFill>
                  <a:schemeClr val="bg1"/>
                </a:solidFill>
                <a:latin typeface="Wawati TC Regular"/>
                <a:cs typeface="Wawati TC Regular"/>
              </a:rPr>
              <a:t>Insegnare </a:t>
            </a:r>
            <a:r>
              <a:rPr lang="it-IT" sz="1200" noProof="1">
                <a:solidFill>
                  <a:schemeClr val="bg1"/>
                </a:solidFill>
                <a:latin typeface="Wawati TC Regular"/>
                <a:cs typeface="Wawati TC Regular"/>
              </a:rPr>
              <a:t>con le nuove tecnologie</a:t>
            </a:r>
            <a:r>
              <a:rPr lang="it-IT" sz="1200" noProof="1" smtClean="0">
                <a:solidFill>
                  <a:schemeClr val="bg1"/>
                </a:solidFill>
                <a:latin typeface="Wawati TC Regular"/>
                <a:cs typeface="Wawati TC Regular"/>
              </a:rPr>
              <a:t>: una </a:t>
            </a:r>
            <a:r>
              <a:rPr lang="it-IT" sz="1200" noProof="1">
                <a:solidFill>
                  <a:schemeClr val="bg1"/>
                </a:solidFill>
                <a:latin typeface="Wawati TC Regular"/>
                <a:cs typeface="Wawati TC Regular"/>
              </a:rPr>
              <a:t>nuova didattica nella scuola che </a:t>
            </a:r>
            <a:r>
              <a:rPr lang="it-IT" sz="1200" noProof="1" smtClean="0">
                <a:solidFill>
                  <a:schemeClr val="bg1"/>
                </a:solidFill>
                <a:latin typeface="Wawati TC Regular"/>
                <a:cs typeface="Wawati TC Regular"/>
              </a:rPr>
              <a:t>cambia</a:t>
            </a:r>
            <a:endParaRPr lang="it-IT" sz="1200" noProof="1">
              <a:solidFill>
                <a:schemeClr val="bg1"/>
              </a:solidFill>
              <a:latin typeface="Wawati TC Regular"/>
              <a:cs typeface="Wawati TC Regular"/>
            </a:endParaRP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sp>
        <p:nvSpPr>
          <p:cNvPr id="2" name="Rettangolo 1"/>
          <p:cNvSpPr/>
          <p:nvPr/>
        </p:nvSpPr>
        <p:spPr>
          <a:xfrm>
            <a:off x="533400" y="381001"/>
            <a:ext cx="6096000" cy="892552"/>
          </a:xfrm>
          <a:prstGeom prst="rect">
            <a:avLst/>
          </a:prstGeom>
          <a:noFill/>
        </p:spPr>
        <p:txBody>
          <a:bodyPr wrap="square" lIns="91440" tIns="45720" rIns="91440" bIns="45720">
            <a:spAutoFit/>
          </a:bodyPr>
          <a:lstStyle/>
          <a:p>
            <a:pPr algn="ctr"/>
            <a:r>
              <a:rPr lang="it-IT" sz="2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tecnologia digitale coinvolge ogni aspetto delle nostre </a:t>
            </a:r>
            <a:r>
              <a:rPr lang="it-IT" sz="2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vite” </a:t>
            </a:r>
            <a:endParaRPr lang="it-IT" sz="2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ttangolo 7"/>
          <p:cNvSpPr/>
          <p:nvPr/>
        </p:nvSpPr>
        <p:spPr>
          <a:xfrm>
            <a:off x="228600" y="1371600"/>
            <a:ext cx="6477000" cy="467820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it-IT" dirty="0"/>
              <a:t> </a:t>
            </a:r>
            <a:r>
              <a:rPr lang="it-IT" sz="1400" i="1" dirty="0">
                <a:solidFill>
                  <a:schemeClr val="bg2">
                    <a:lumMod val="25000"/>
                  </a:schemeClr>
                </a:solidFill>
                <a:latin typeface="Corbel"/>
                <a:cs typeface="Corbel"/>
              </a:rPr>
              <a:t>"La nostra missione è quella di dare potere alle persone. Considerarle non solo come individui ma come organizzazioni e collettività. Siamo globali, ma allo stesso tempo diamo un notevole contributo alle comunità locali. Siamo </a:t>
            </a:r>
            <a:r>
              <a:rPr lang="it-IT" sz="1400" i="1" dirty="0" smtClean="0">
                <a:solidFill>
                  <a:schemeClr val="bg2">
                    <a:lumMod val="25000"/>
                  </a:schemeClr>
                </a:solidFill>
                <a:latin typeface="Corbel"/>
                <a:cs typeface="Corbel"/>
              </a:rPr>
              <a:t>globali </a:t>
            </a:r>
            <a:r>
              <a:rPr lang="it-IT" sz="1400" i="1" dirty="0">
                <a:solidFill>
                  <a:schemeClr val="bg2">
                    <a:lumMod val="25000"/>
                  </a:schemeClr>
                </a:solidFill>
                <a:latin typeface="Corbel"/>
                <a:cs typeface="Corbel"/>
              </a:rPr>
              <a:t>e contemporaneamente mobili.  Il mondo cambia, si trasforma, si evolve…:  pensiamo a una vita che non è più stanziale, neppure in ufficio. La tecnologia deve confrontarsi con le esigenze di fare network, condividere, collaborare. Ciò che cambierà la nostra società è il pensare a tutti i sistemi come un ecosistema".  Un ecosistema digitale, realtà e informazioni fuse insieme. Tutto andrà ripensato: quando cambia il modo in cui si vede il mondo, allora si cambia anche il mondo". Videogiochi in cui "immergersi", lezioni di anatomia a base di ologrammi, ecc.  E' questa la nuova frontiera della tecnologia, e ci vorranno anni per vederne appieno tutti gli effetti.  "Fondere il mondo reale con quello digitale".  È in arrivo una nuova rivoluzione dell’informatica: che sta avvenendo contemporaneamente nel </a:t>
            </a:r>
            <a:r>
              <a:rPr lang="it-IT" sz="1400" i="1" dirty="0" err="1">
                <a:solidFill>
                  <a:schemeClr val="bg2">
                    <a:lumMod val="25000"/>
                  </a:schemeClr>
                </a:solidFill>
                <a:latin typeface="Corbel"/>
                <a:cs typeface="Corbel"/>
              </a:rPr>
              <a:t>cloud</a:t>
            </a:r>
            <a:r>
              <a:rPr lang="it-IT" sz="1400" i="1" dirty="0">
                <a:solidFill>
                  <a:schemeClr val="bg2">
                    <a:lumMod val="25000"/>
                  </a:schemeClr>
                </a:solidFill>
                <a:latin typeface="Corbel"/>
                <a:cs typeface="Corbel"/>
              </a:rPr>
              <a:t> e nel mobile e punta a portare le grandi quantità di dati disponibili sulla rete, i cosiddetti Big Data, a disposizione di tutti, dalle piccole aziende alle startup, fino ai singoli.  </a:t>
            </a:r>
          </a:p>
          <a:p>
            <a:pPr algn="just"/>
            <a:r>
              <a:rPr lang="it-IT" sz="1400" i="1" dirty="0">
                <a:solidFill>
                  <a:schemeClr val="bg2">
                    <a:lumMod val="25000"/>
                  </a:schemeClr>
                </a:solidFill>
                <a:latin typeface="Corbel"/>
                <a:cs typeface="Corbel"/>
              </a:rPr>
              <a:t>"Abbiamo costruito sogni e ambizioni". "Abbiamo creato tecnologie che ci permettono di fare grandi cose. </a:t>
            </a:r>
          </a:p>
          <a:p>
            <a:pPr algn="just"/>
            <a:r>
              <a:rPr lang="it-IT" sz="1400" i="1" dirty="0">
                <a:solidFill>
                  <a:schemeClr val="bg2">
                    <a:lumMod val="25000"/>
                  </a:schemeClr>
                </a:solidFill>
                <a:latin typeface="Corbel"/>
                <a:cs typeface="Corbel"/>
              </a:rPr>
              <a:t>Ora sta a noi, e a voi: sognate in grande". </a:t>
            </a:r>
            <a:endParaRPr lang="it-IT" sz="1400" i="1" dirty="0" smtClean="0">
              <a:solidFill>
                <a:schemeClr val="bg2">
                  <a:lumMod val="25000"/>
                </a:schemeClr>
              </a:solidFill>
              <a:latin typeface="Corbel"/>
              <a:cs typeface="Corbel"/>
            </a:endParaRPr>
          </a:p>
          <a:p>
            <a:pPr algn="r"/>
            <a:r>
              <a:rPr lang="it-IT" sz="1400" dirty="0" err="1">
                <a:latin typeface="Corbel"/>
                <a:cs typeface="Corbel"/>
              </a:rPr>
              <a:t>Satya</a:t>
            </a:r>
            <a:r>
              <a:rPr lang="it-IT" sz="1400" dirty="0">
                <a:latin typeface="Corbel"/>
                <a:cs typeface="Corbel"/>
              </a:rPr>
              <a:t> </a:t>
            </a:r>
            <a:r>
              <a:rPr lang="it-IT" sz="1400" dirty="0" err="1">
                <a:latin typeface="Corbel"/>
                <a:cs typeface="Corbel"/>
              </a:rPr>
              <a:t>Nadella</a:t>
            </a:r>
            <a:r>
              <a:rPr lang="it-IT" sz="1400" dirty="0">
                <a:latin typeface="Corbel"/>
                <a:cs typeface="Corbel"/>
              </a:rPr>
              <a:t>, </a:t>
            </a:r>
          </a:p>
          <a:p>
            <a:pPr algn="r"/>
            <a:r>
              <a:rPr lang="it-IT" sz="1400" dirty="0">
                <a:latin typeface="Corbel"/>
                <a:cs typeface="Corbel"/>
              </a:rPr>
              <a:t>CEO, Microsoft Corporation</a:t>
            </a:r>
          </a:p>
          <a:p>
            <a:pPr algn="r"/>
            <a:r>
              <a:rPr lang="it-IT" sz="1400" dirty="0">
                <a:latin typeface="Corbel"/>
                <a:cs typeface="Corbel"/>
              </a:rPr>
              <a:t>#</a:t>
            </a:r>
            <a:r>
              <a:rPr lang="it-IT" sz="1400" dirty="0" err="1">
                <a:latin typeface="Corbel"/>
                <a:cs typeface="Corbel"/>
              </a:rPr>
              <a:t>FutureDecoded</a:t>
            </a:r>
            <a:r>
              <a:rPr lang="it-IT" sz="1400" dirty="0">
                <a:latin typeface="Corbel"/>
                <a:cs typeface="Corbel"/>
              </a:rPr>
              <a:t>  - Roma, 12 Novembre </a:t>
            </a:r>
            <a:r>
              <a:rPr lang="it-IT" sz="1400" dirty="0" smtClean="0">
                <a:latin typeface="Corbel"/>
                <a:cs typeface="Corbel"/>
              </a:rPr>
              <a:t>2015</a:t>
            </a:r>
            <a:endParaRPr lang="it-IT" dirty="0"/>
          </a:p>
        </p:txBody>
      </p:sp>
      <p:pic>
        <p:nvPicPr>
          <p:cNvPr id="12" name="Immagine 11" descr="index.jpg"/>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6858000" y="3581400"/>
            <a:ext cx="1997528" cy="1371600"/>
          </a:xfrm>
          <a:prstGeom prst="rect">
            <a:avLst/>
          </a:prstGeom>
          <a:effectLst>
            <a:reflection stA="50000" endPos="75000" dist="12700" dir="5400000" sy="-100000" algn="bl" rotWithShape="0"/>
          </a:effectLst>
        </p:spPr>
      </p:pic>
    </p:spTree>
    <p:extLst>
      <p:ext uri="{BB962C8B-B14F-4D97-AF65-F5344CB8AC3E}">
        <p14:creationId xmlns:p14="http://schemas.microsoft.com/office/powerpoint/2010/main" val="3961999393"/>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934200" y="1143000"/>
            <a:ext cx="2057400" cy="2514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pic>
        <p:nvPicPr>
          <p:cNvPr id="12" name="Picture 11" descr="2691841924_7d5ac476bb_b.jpg"/>
          <p:cNvPicPr>
            <a:picLocks noChangeAspect="1"/>
          </p:cNvPicPr>
          <p:nvPr/>
        </p:nvPicPr>
        <p:blipFill>
          <a:blip r:embed="rId3" cstate="screen">
            <a:duotone>
              <a:schemeClr val="accent5">
                <a:shade val="45000"/>
                <a:satMod val="135000"/>
              </a:schemeClr>
              <a:prstClr val="white"/>
            </a:duotone>
          </a:blip>
          <a:srcRect/>
          <a:stretch>
            <a:fillRect/>
          </a:stretch>
        </p:blipFill>
        <p:spPr>
          <a:xfrm flipV="1">
            <a:off x="152400" y="1143000"/>
            <a:ext cx="2667000" cy="2514600"/>
          </a:xfrm>
          <a:prstGeom prst="round2DiagRect">
            <a:avLst>
              <a:gd name="adj1" fmla="val 10730"/>
              <a:gd name="adj2" fmla="val 0"/>
            </a:avLst>
          </a:prstGeom>
          <a:effectLst>
            <a:glow rad="101600">
              <a:schemeClr val="bg1">
                <a:alpha val="60000"/>
              </a:schemeClr>
            </a:glow>
            <a:innerShdw blurRad="63500" dist="50800" dir="13500000">
              <a:prstClr val="black">
                <a:alpha val="50000"/>
              </a:prstClr>
            </a:innerShd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2" y="1317872"/>
            <a:ext cx="3951515" cy="2164856"/>
          </a:xfrm>
          <a:prstGeom prst="round2DiagRect">
            <a:avLst>
              <a:gd name="adj1" fmla="val 10730"/>
              <a:gd name="adj2" fmla="val 0"/>
            </a:avLst>
          </a:prstGeom>
          <a:effectLst>
            <a:glow rad="63500">
              <a:schemeClr val="bg1">
                <a:alpha val="40000"/>
              </a:schemeClr>
            </a:glow>
            <a:innerShdw blurRad="63500" dist="50800" dir="13500000">
              <a:prstClr val="black">
                <a:alpha val="50000"/>
              </a:prstClr>
            </a:innerShdw>
          </a:effectLst>
        </p:spPr>
      </p:pic>
      <p:sp>
        <p:nvSpPr>
          <p:cNvPr id="17" name="TextBox 16"/>
          <p:cNvSpPr txBox="1"/>
          <p:nvPr/>
        </p:nvSpPr>
        <p:spPr>
          <a:xfrm>
            <a:off x="7086600" y="1295400"/>
            <a:ext cx="1676399" cy="2831544"/>
          </a:xfrm>
          <a:prstGeom prst="rect">
            <a:avLst/>
          </a:prstGeom>
          <a:noFill/>
        </p:spPr>
        <p:txBody>
          <a:bodyPr wrap="square" rtlCol="0">
            <a:spAutoFit/>
          </a:bodyPr>
          <a:lstStyle/>
          <a:p>
            <a:pPr algn="just"/>
            <a:r>
              <a:rPr lang="it-IT" sz="1900" i="1" noProof="1">
                <a:solidFill>
                  <a:schemeClr val="bg1"/>
                </a:solidFill>
                <a:latin typeface="Ayuthaya"/>
                <a:cs typeface="Ayuthaya"/>
              </a:rPr>
              <a:t>Costruiamo insieme il futuro… </a:t>
            </a:r>
          </a:p>
          <a:p>
            <a:pPr algn="just"/>
            <a:endParaRPr lang="it-IT" i="1" noProof="1" smtClean="0">
              <a:solidFill>
                <a:schemeClr val="bg1"/>
              </a:solidFill>
              <a:latin typeface="Ayuthaya"/>
              <a:cs typeface="Ayuthaya"/>
            </a:endParaRPr>
          </a:p>
          <a:p>
            <a:pPr algn="just"/>
            <a:r>
              <a:rPr lang="it-IT" sz="1100" i="1" noProof="1" smtClean="0">
                <a:solidFill>
                  <a:schemeClr val="bg1"/>
                </a:solidFill>
                <a:latin typeface="Ayuthaya"/>
                <a:cs typeface="Ayuthaya"/>
              </a:rPr>
              <a:t>Insegnare </a:t>
            </a:r>
            <a:r>
              <a:rPr lang="it-IT" sz="1100" i="1" noProof="1">
                <a:solidFill>
                  <a:schemeClr val="bg1"/>
                </a:solidFill>
                <a:latin typeface="Ayuthaya"/>
                <a:cs typeface="Ayuthaya"/>
              </a:rPr>
              <a:t>con le nuove tecnologie: una nuova didattica nella scuola che cambia</a:t>
            </a:r>
          </a:p>
          <a:p>
            <a:r>
              <a:rPr lang="it-IT" sz="4800" noProof="1">
                <a:solidFill>
                  <a:prstClr val="white"/>
                </a:solidFill>
                <a:latin typeface="Ayuthaya"/>
                <a:cs typeface="Ayuthaya"/>
              </a:rPr>
              <a:t> </a:t>
            </a:r>
          </a:p>
        </p:txBody>
      </p:sp>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sp>
        <p:nvSpPr>
          <p:cNvPr id="9" name="Rettangolo 8"/>
          <p:cNvSpPr/>
          <p:nvPr/>
        </p:nvSpPr>
        <p:spPr>
          <a:xfrm>
            <a:off x="762000" y="3810000"/>
            <a:ext cx="5257800" cy="1138773"/>
          </a:xfrm>
          <a:prstGeom prst="rect">
            <a:avLst/>
          </a:prstGeom>
        </p:spPr>
        <p:txBody>
          <a:bodyPr wrap="square">
            <a:spAutoFit/>
          </a:bodyPr>
          <a:lstStyle/>
          <a:p>
            <a:r>
              <a:rPr lang="it-IT" sz="2400" dirty="0" smtClean="0">
                <a:latin typeface="Corbel"/>
                <a:cs typeface="Corbel"/>
              </a:rPr>
              <a:t>“</a:t>
            </a:r>
            <a:r>
              <a:rPr lang="it-IT" sz="2400" i="1" dirty="0" smtClean="0">
                <a:latin typeface="Corbel"/>
                <a:cs typeface="Corbel"/>
              </a:rPr>
              <a:t>Non possiamo pensare a un cittadino, oggi, che non sia un cittadino digitale!”</a:t>
            </a:r>
          </a:p>
          <a:p>
            <a:pPr algn="r"/>
            <a:r>
              <a:rPr lang="it-IT" sz="2000" dirty="0" smtClean="0">
                <a:latin typeface="Corbel"/>
                <a:cs typeface="Corbel"/>
              </a:rPr>
              <a:t>Manuel </a:t>
            </a:r>
            <a:r>
              <a:rPr lang="it-IT" sz="2000" dirty="0" err="1" smtClean="0">
                <a:latin typeface="Corbel"/>
                <a:cs typeface="Corbel"/>
              </a:rPr>
              <a:t>Castells</a:t>
            </a:r>
            <a:endParaRPr lang="it-IT" sz="2000" dirty="0">
              <a:latin typeface="Corbel"/>
              <a:cs typeface="Corbel"/>
            </a:endParaRPr>
          </a:p>
        </p:txBody>
      </p:sp>
      <p:pic>
        <p:nvPicPr>
          <p:cNvPr id="10" name="Immagine 9" descr="cittadino_digitale.png"/>
          <p:cNvPicPr>
            <a:picLocks noChangeAspect="1"/>
          </p:cNvPicPr>
          <p:nvPr/>
        </p:nvPicPr>
        <p:blipFill>
          <a:blip r:embed="rId5" cstate="print"/>
          <a:stretch>
            <a:fillRect/>
          </a:stretch>
        </p:blipFill>
        <p:spPr>
          <a:xfrm>
            <a:off x="5715000" y="4572000"/>
            <a:ext cx="2971800" cy="1860620"/>
          </a:xfrm>
          <a:prstGeom prst="rect">
            <a:avLst/>
          </a:prstGeom>
        </p:spPr>
      </p:pic>
    </p:spTree>
    <p:extLst>
      <p:ext uri="{BB962C8B-B14F-4D97-AF65-F5344CB8AC3E}">
        <p14:creationId xmlns:p14="http://schemas.microsoft.com/office/powerpoint/2010/main" val="3214198323"/>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553200" y="304800"/>
            <a:ext cx="2438400" cy="2514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76200" y="685800"/>
            <a:ext cx="2667000" cy="1304420"/>
          </a:xfrm>
          <a:prstGeom prst="round2DiagRect">
            <a:avLst>
              <a:gd name="adj1" fmla="val 10730"/>
              <a:gd name="adj2" fmla="val 0"/>
            </a:avLst>
          </a:prstGeom>
          <a:effectLst>
            <a:glow rad="101600">
              <a:schemeClr val="bg1">
                <a:alpha val="60000"/>
              </a:schemeClr>
            </a:glow>
            <a:innerShdw blurRad="63500" dist="50800" dir="13500000">
              <a:prstClr val="black">
                <a:alpha val="50000"/>
              </a:prstClr>
            </a:innerShd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3106" y="381000"/>
            <a:ext cx="3019301" cy="2057400"/>
          </a:xfrm>
          <a:prstGeom prst="round2DiagRect">
            <a:avLst>
              <a:gd name="adj1" fmla="val 10730"/>
              <a:gd name="adj2" fmla="val 0"/>
            </a:avLst>
          </a:prstGeom>
          <a:effectLst>
            <a:glow rad="63500">
              <a:schemeClr val="bg1">
                <a:alpha val="40000"/>
              </a:schemeClr>
            </a:glow>
            <a:innerShdw blurRad="63500" dist="50800" dir="13500000">
              <a:prstClr val="black">
                <a:alpha val="50000"/>
              </a:prstClr>
            </a:innerShdw>
          </a:effectLst>
        </p:spPr>
      </p:pic>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6629400" y="381000"/>
            <a:ext cx="2362200" cy="2431435"/>
          </a:xfrm>
          <a:prstGeom prst="rect">
            <a:avLst/>
          </a:prstGeom>
          <a:noFill/>
        </p:spPr>
        <p:txBody>
          <a:bodyPr wrap="square" rtlCol="0">
            <a:spAutoFit/>
          </a:bodyPr>
          <a:lstStyle/>
          <a:p>
            <a:pPr algn="just"/>
            <a:r>
              <a:rPr lang="it-IT" noProof="1" smtClean="0">
                <a:solidFill>
                  <a:schemeClr val="bg1"/>
                </a:solidFill>
                <a:latin typeface="Ayuthaya"/>
                <a:cs typeface="Ayuthaya"/>
              </a:rPr>
              <a:t>Costruiamo insieme il futuro… </a:t>
            </a:r>
          </a:p>
          <a:p>
            <a:pPr algn="just"/>
            <a:endParaRPr lang="it-IT" sz="1400" noProof="1">
              <a:solidFill>
                <a:schemeClr val="bg1"/>
              </a:solidFill>
              <a:latin typeface="Ayuthaya"/>
              <a:cs typeface="Ayuthaya"/>
            </a:endParaRPr>
          </a:p>
          <a:p>
            <a:pPr algn="just"/>
            <a:r>
              <a:rPr lang="it-IT" sz="1400" noProof="1" smtClean="0">
                <a:solidFill>
                  <a:schemeClr val="bg1"/>
                </a:solidFill>
                <a:latin typeface="Wawati TC Regular"/>
                <a:cs typeface="Wawati TC Regular"/>
              </a:rPr>
              <a:t>Insegnare </a:t>
            </a:r>
            <a:r>
              <a:rPr lang="it-IT" sz="1400" noProof="1">
                <a:solidFill>
                  <a:schemeClr val="bg1"/>
                </a:solidFill>
                <a:latin typeface="Wawati TC Regular"/>
                <a:cs typeface="Wawati TC Regular"/>
              </a:rPr>
              <a:t>con le nuove tecnologie</a:t>
            </a:r>
            <a:r>
              <a:rPr lang="it-IT" sz="1400" noProof="1" smtClean="0">
                <a:solidFill>
                  <a:schemeClr val="bg1"/>
                </a:solidFill>
                <a:latin typeface="Wawati TC Regular"/>
                <a:cs typeface="Wawati TC Regular"/>
              </a:rPr>
              <a:t>: una </a:t>
            </a:r>
            <a:r>
              <a:rPr lang="it-IT" sz="1400" noProof="1">
                <a:solidFill>
                  <a:schemeClr val="bg1"/>
                </a:solidFill>
                <a:latin typeface="Wawati TC Regular"/>
                <a:cs typeface="Wawati TC Regular"/>
              </a:rPr>
              <a:t>nuova didattica nella scuola che </a:t>
            </a:r>
          </a:p>
          <a:p>
            <a:pPr algn="just"/>
            <a:r>
              <a:rPr lang="it-IT" sz="1400" noProof="1">
                <a:solidFill>
                  <a:schemeClr val="bg1"/>
                </a:solidFill>
                <a:latin typeface="Wawati TC Regular"/>
                <a:cs typeface="Wawati TC Regular"/>
              </a:rPr>
              <a:t>cambia</a:t>
            </a: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8" name="Rettangolo 7"/>
          <p:cNvSpPr/>
          <p:nvPr/>
        </p:nvSpPr>
        <p:spPr>
          <a:xfrm>
            <a:off x="152400" y="2590800"/>
            <a:ext cx="8258366" cy="523220"/>
          </a:xfrm>
          <a:prstGeom prst="rect">
            <a:avLst/>
          </a:prstGeom>
        </p:spPr>
        <p:txBody>
          <a:bodyPr wrap="none">
            <a:spAutoFit/>
          </a:bodyPr>
          <a:lstStyle/>
          <a:p>
            <a:r>
              <a:rPr lang="it-IT" sz="27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“Nativi digitali” e “immigrati digitali” – Il “</a:t>
            </a:r>
            <a:r>
              <a:rPr lang="it-IT" sz="2700" dirty="0" err="1"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digital</a:t>
            </a:r>
            <a:r>
              <a:rPr lang="it-IT" sz="27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divide”</a:t>
            </a:r>
            <a:endParaRPr lang="it-IT" sz="27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pic>
        <p:nvPicPr>
          <p:cNvPr id="10" name="Immagine 9" descr="Informatica_para_todos.jpg"/>
          <p:cNvPicPr>
            <a:picLocks noChangeAspect="1"/>
          </p:cNvPicPr>
          <p:nvPr/>
        </p:nvPicPr>
        <p:blipFill>
          <a:blip r:embed="rId5" cstate="print"/>
          <a:stretch>
            <a:fillRect/>
          </a:stretch>
        </p:blipFill>
        <p:spPr>
          <a:xfrm>
            <a:off x="76200" y="609600"/>
            <a:ext cx="2871389" cy="1752600"/>
          </a:xfrm>
          <a:prstGeom prst="rect">
            <a:avLst/>
          </a:prstGeom>
        </p:spPr>
      </p:pic>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graphicFrame>
        <p:nvGraphicFramePr>
          <p:cNvPr id="7" name="Diagramma 6"/>
          <p:cNvGraphicFramePr/>
          <p:nvPr>
            <p:extLst>
              <p:ext uri="{D42A27DB-BD31-4B8C-83A1-F6EECF244321}">
                <p14:modId xmlns:p14="http://schemas.microsoft.com/office/powerpoint/2010/main" val="3180059716"/>
              </p:ext>
            </p:extLst>
          </p:nvPr>
        </p:nvGraphicFramePr>
        <p:xfrm>
          <a:off x="533400" y="3200400"/>
          <a:ext cx="8229600" cy="3124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54853558"/>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553200" y="304800"/>
            <a:ext cx="2438400" cy="2514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6629400" y="381001"/>
            <a:ext cx="2209800" cy="2431435"/>
          </a:xfrm>
          <a:prstGeom prst="rect">
            <a:avLst/>
          </a:prstGeom>
          <a:noFill/>
        </p:spPr>
        <p:txBody>
          <a:bodyPr wrap="square" rtlCol="0">
            <a:spAutoFit/>
          </a:bodyPr>
          <a:lstStyle/>
          <a:p>
            <a:pPr algn="just"/>
            <a:r>
              <a:rPr lang="it-IT" i="1" noProof="1" smtClean="0">
                <a:solidFill>
                  <a:schemeClr val="bg1"/>
                </a:solidFill>
                <a:latin typeface="Ayuthaya"/>
                <a:cs typeface="Ayuthaya"/>
              </a:rPr>
              <a:t>Costruiamo insieme il futuro… </a:t>
            </a:r>
          </a:p>
          <a:p>
            <a:pPr algn="just"/>
            <a:endParaRPr lang="it-IT" sz="1400" i="1" noProof="1">
              <a:solidFill>
                <a:schemeClr val="bg1"/>
              </a:solidFill>
              <a:latin typeface="Ayuthaya"/>
              <a:cs typeface="Ayuthaya"/>
            </a:endParaRPr>
          </a:p>
          <a:p>
            <a:pPr algn="just"/>
            <a:r>
              <a:rPr lang="it-IT" sz="1400" noProof="1" smtClean="0">
                <a:solidFill>
                  <a:schemeClr val="bg1"/>
                </a:solidFill>
                <a:latin typeface="Wawati TC Regular"/>
                <a:cs typeface="Wawati TC Regular"/>
              </a:rPr>
              <a:t>Insegnare </a:t>
            </a:r>
            <a:r>
              <a:rPr lang="it-IT" sz="1400" noProof="1">
                <a:solidFill>
                  <a:schemeClr val="bg1"/>
                </a:solidFill>
                <a:latin typeface="Wawati TC Regular"/>
                <a:cs typeface="Wawati TC Regular"/>
              </a:rPr>
              <a:t>con le nuove tecnologie</a:t>
            </a:r>
            <a:r>
              <a:rPr lang="it-IT" sz="1400" noProof="1" smtClean="0">
                <a:solidFill>
                  <a:schemeClr val="bg1"/>
                </a:solidFill>
                <a:latin typeface="Wawati TC Regular"/>
                <a:cs typeface="Wawati TC Regular"/>
              </a:rPr>
              <a:t>: una </a:t>
            </a:r>
            <a:r>
              <a:rPr lang="it-IT" sz="1400" noProof="1">
                <a:solidFill>
                  <a:schemeClr val="bg1"/>
                </a:solidFill>
                <a:latin typeface="Wawati TC Regular"/>
                <a:cs typeface="Wawati TC Regular"/>
              </a:rPr>
              <a:t>nuova didattica nella scuola che </a:t>
            </a:r>
          </a:p>
          <a:p>
            <a:pPr algn="just"/>
            <a:r>
              <a:rPr lang="it-IT" sz="1400" noProof="1">
                <a:solidFill>
                  <a:schemeClr val="bg1"/>
                </a:solidFill>
                <a:latin typeface="Wawati TC Regular"/>
                <a:cs typeface="Wawati TC Regular"/>
              </a:rPr>
              <a:t>cambia</a:t>
            </a: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8" name="Rettangolo 7"/>
          <p:cNvSpPr/>
          <p:nvPr/>
        </p:nvSpPr>
        <p:spPr>
          <a:xfrm>
            <a:off x="228600" y="152400"/>
            <a:ext cx="6019800" cy="1077218"/>
          </a:xfrm>
          <a:prstGeom prst="rect">
            <a:avLst/>
          </a:prstGeom>
        </p:spPr>
        <p:txBody>
          <a:bodyPr wrap="square">
            <a:spAutoFit/>
          </a:bodyPr>
          <a:lstStyle/>
          <a:p>
            <a:r>
              <a:rPr lang="it-IT" sz="3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Che tipo di insegnamento con le </a:t>
            </a:r>
            <a:r>
              <a:rPr lang="it-IT"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nuove </a:t>
            </a:r>
            <a:r>
              <a:rPr lang="it-IT" sz="3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tecnologie?</a:t>
            </a:r>
            <a:endParaRPr lang="it-IT"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pic>
        <p:nvPicPr>
          <p:cNvPr id="18" name="Immagin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3276600"/>
            <a:ext cx="2266298" cy="1600200"/>
          </a:xfrm>
          <a:prstGeom prst="rect">
            <a:avLst/>
          </a:prstGeom>
          <a:scene3d>
            <a:camera prst="orthographicFront"/>
            <a:lightRig rig="threePt" dir="t"/>
          </a:scene3d>
          <a:sp3d>
            <a:bevelT/>
          </a:sp3d>
        </p:spPr>
      </p:pic>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graphicFrame>
        <p:nvGraphicFramePr>
          <p:cNvPr id="2" name="Diagramma 1"/>
          <p:cNvGraphicFramePr/>
          <p:nvPr>
            <p:extLst>
              <p:ext uri="{D42A27DB-BD31-4B8C-83A1-F6EECF244321}">
                <p14:modId xmlns:p14="http://schemas.microsoft.com/office/powerpoint/2010/main" val="4067687940"/>
              </p:ext>
            </p:extLst>
          </p:nvPr>
        </p:nvGraphicFramePr>
        <p:xfrm>
          <a:off x="441765" y="1295400"/>
          <a:ext cx="6035235"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reccia bidirezionale orizzontale 4"/>
          <p:cNvSpPr/>
          <p:nvPr/>
        </p:nvSpPr>
        <p:spPr>
          <a:xfrm>
            <a:off x="5638800" y="3657600"/>
            <a:ext cx="990600" cy="4846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0847368"/>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strVal val="#ppt_w*0.70"/>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553200" y="304800"/>
            <a:ext cx="2438400" cy="2514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6629400" y="381001"/>
            <a:ext cx="2209800" cy="2431435"/>
          </a:xfrm>
          <a:prstGeom prst="rect">
            <a:avLst/>
          </a:prstGeom>
          <a:noFill/>
        </p:spPr>
        <p:txBody>
          <a:bodyPr wrap="square" rtlCol="0">
            <a:spAutoFit/>
          </a:bodyPr>
          <a:lstStyle/>
          <a:p>
            <a:pPr algn="just"/>
            <a:r>
              <a:rPr lang="it-IT" i="1" noProof="1" smtClean="0">
                <a:solidFill>
                  <a:schemeClr val="bg1"/>
                </a:solidFill>
                <a:latin typeface="Ayuthaya"/>
                <a:cs typeface="Ayuthaya"/>
              </a:rPr>
              <a:t>Costruiamo insieme il futuro… </a:t>
            </a:r>
          </a:p>
          <a:p>
            <a:pPr algn="just"/>
            <a:endParaRPr lang="it-IT" sz="1400" noProof="1">
              <a:solidFill>
                <a:schemeClr val="bg1"/>
              </a:solidFill>
              <a:latin typeface="Ayuthaya"/>
              <a:cs typeface="Ayuthaya"/>
            </a:endParaRPr>
          </a:p>
          <a:p>
            <a:pPr algn="just"/>
            <a:r>
              <a:rPr lang="it-IT" sz="1400" noProof="1" smtClean="0">
                <a:solidFill>
                  <a:schemeClr val="bg1"/>
                </a:solidFill>
                <a:latin typeface="Wawati TC Regular"/>
                <a:cs typeface="Wawati TC Regular"/>
              </a:rPr>
              <a:t>Insegnare </a:t>
            </a:r>
            <a:r>
              <a:rPr lang="it-IT" sz="1400" noProof="1">
                <a:solidFill>
                  <a:schemeClr val="bg1"/>
                </a:solidFill>
                <a:latin typeface="Wawati TC Regular"/>
                <a:cs typeface="Wawati TC Regular"/>
              </a:rPr>
              <a:t>con le nuove tecnologie</a:t>
            </a:r>
            <a:r>
              <a:rPr lang="it-IT" sz="1400" noProof="1" smtClean="0">
                <a:solidFill>
                  <a:schemeClr val="bg1"/>
                </a:solidFill>
                <a:latin typeface="Wawati TC Regular"/>
                <a:cs typeface="Wawati TC Regular"/>
              </a:rPr>
              <a:t>: una </a:t>
            </a:r>
            <a:r>
              <a:rPr lang="it-IT" sz="1400" noProof="1">
                <a:solidFill>
                  <a:schemeClr val="bg1"/>
                </a:solidFill>
                <a:latin typeface="Wawati TC Regular"/>
                <a:cs typeface="Wawati TC Regular"/>
              </a:rPr>
              <a:t>nuova didattica nella scuola che </a:t>
            </a:r>
          </a:p>
          <a:p>
            <a:pPr algn="just"/>
            <a:r>
              <a:rPr lang="it-IT" sz="1400" noProof="1">
                <a:solidFill>
                  <a:schemeClr val="bg1"/>
                </a:solidFill>
                <a:latin typeface="Wawati TC Regular"/>
                <a:cs typeface="Wawati TC Regular"/>
              </a:rPr>
              <a:t>cambia</a:t>
            </a: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8" name="Rettangolo 7"/>
          <p:cNvSpPr/>
          <p:nvPr/>
        </p:nvSpPr>
        <p:spPr>
          <a:xfrm>
            <a:off x="228600" y="152400"/>
            <a:ext cx="6019800" cy="584776"/>
          </a:xfrm>
          <a:prstGeom prst="rect">
            <a:avLst/>
          </a:prstGeom>
        </p:spPr>
        <p:txBody>
          <a:bodyPr wrap="square">
            <a:spAutoFit/>
          </a:bodyPr>
          <a:lstStyle/>
          <a:p>
            <a:r>
              <a:rPr lang="it-IT" sz="3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Il Piano Nazionale Scuola Digitale</a:t>
            </a:r>
            <a:endParaRPr lang="it-IT"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pic>
        <p:nvPicPr>
          <p:cNvPr id="2" name="Immagine 1" descr="digital-education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581400"/>
            <a:ext cx="2286000" cy="1295400"/>
          </a:xfrm>
          <a:prstGeom prst="rect">
            <a:avLst/>
          </a:prstGeom>
          <a:effectLst>
            <a:reflection stA="50000" endPos="75000" dist="12700" dir="5400000" sy="-100000" algn="bl" rotWithShape="0"/>
          </a:effectLst>
        </p:spPr>
      </p:pic>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graphicFrame>
        <p:nvGraphicFramePr>
          <p:cNvPr id="15" name="Diagramma 14"/>
          <p:cNvGraphicFramePr/>
          <p:nvPr>
            <p:extLst>
              <p:ext uri="{D42A27DB-BD31-4B8C-83A1-F6EECF244321}">
                <p14:modId xmlns:p14="http://schemas.microsoft.com/office/powerpoint/2010/main" val="3307414413"/>
              </p:ext>
            </p:extLst>
          </p:nvPr>
        </p:nvGraphicFramePr>
        <p:xfrm>
          <a:off x="484308" y="1371600"/>
          <a:ext cx="6096000" cy="4979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05214087"/>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629400" y="304800"/>
            <a:ext cx="2362200" cy="22098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6781800" y="381001"/>
            <a:ext cx="2057400" cy="2646879"/>
          </a:xfrm>
          <a:prstGeom prst="rect">
            <a:avLst/>
          </a:prstGeom>
          <a:noFill/>
        </p:spPr>
        <p:txBody>
          <a:bodyPr wrap="square" rtlCol="0">
            <a:spAutoFit/>
          </a:bodyPr>
          <a:lstStyle/>
          <a:p>
            <a:pPr algn="just"/>
            <a:r>
              <a:rPr lang="it-IT" i="1" noProof="1" smtClean="0">
                <a:solidFill>
                  <a:schemeClr val="bg1"/>
                </a:solidFill>
                <a:latin typeface="Ayuthaya"/>
                <a:cs typeface="Ayuthaya"/>
              </a:rPr>
              <a:t>Costruiamo insieme il futuro… </a:t>
            </a:r>
          </a:p>
          <a:p>
            <a:pPr algn="just"/>
            <a:endParaRPr lang="it-IT" sz="1400" noProof="1">
              <a:solidFill>
                <a:schemeClr val="bg1"/>
              </a:solidFill>
              <a:latin typeface="Ayuthaya"/>
              <a:cs typeface="Ayuthaya"/>
            </a:endParaRPr>
          </a:p>
          <a:p>
            <a:pPr algn="just"/>
            <a:r>
              <a:rPr lang="it-IT" sz="1400" noProof="1" smtClean="0">
                <a:solidFill>
                  <a:schemeClr val="bg1"/>
                </a:solidFill>
                <a:latin typeface="Wawati TC Regular"/>
                <a:cs typeface="Wawati TC Regular"/>
              </a:rPr>
              <a:t>Insegnare </a:t>
            </a:r>
            <a:r>
              <a:rPr lang="it-IT" sz="1400" noProof="1">
                <a:solidFill>
                  <a:schemeClr val="bg1"/>
                </a:solidFill>
                <a:latin typeface="Wawati TC Regular"/>
                <a:cs typeface="Wawati TC Regular"/>
              </a:rPr>
              <a:t>con le nuove tecnologie</a:t>
            </a:r>
            <a:r>
              <a:rPr lang="it-IT" sz="1400" noProof="1" smtClean="0">
                <a:solidFill>
                  <a:schemeClr val="bg1"/>
                </a:solidFill>
                <a:latin typeface="Wawati TC Regular"/>
                <a:cs typeface="Wawati TC Regular"/>
              </a:rPr>
              <a:t>: una </a:t>
            </a:r>
            <a:r>
              <a:rPr lang="it-IT" sz="1400" noProof="1">
                <a:solidFill>
                  <a:schemeClr val="bg1"/>
                </a:solidFill>
                <a:latin typeface="Wawati TC Regular"/>
                <a:cs typeface="Wawati TC Regular"/>
              </a:rPr>
              <a:t>nuova didattica nella scuola che </a:t>
            </a:r>
          </a:p>
          <a:p>
            <a:pPr algn="just"/>
            <a:r>
              <a:rPr lang="it-IT" sz="1400" noProof="1">
                <a:solidFill>
                  <a:schemeClr val="bg1"/>
                </a:solidFill>
                <a:latin typeface="Wawati TC Regular"/>
                <a:cs typeface="Wawati TC Regular"/>
              </a:rPr>
              <a:t>cambia</a:t>
            </a: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sp>
        <p:nvSpPr>
          <p:cNvPr id="12" name="Rettangolo 11"/>
          <p:cNvSpPr/>
          <p:nvPr/>
        </p:nvSpPr>
        <p:spPr>
          <a:xfrm>
            <a:off x="228600" y="152400"/>
            <a:ext cx="6019800" cy="1077218"/>
          </a:xfrm>
          <a:prstGeom prst="rect">
            <a:avLst/>
          </a:prstGeom>
        </p:spPr>
        <p:txBody>
          <a:bodyPr wrap="square">
            <a:spAutoFit/>
          </a:bodyPr>
          <a:lstStyle/>
          <a:p>
            <a:r>
              <a:rPr lang="it-IT" sz="3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Piano Nazionale per la Scuola Digitale</a:t>
            </a:r>
            <a:endParaRPr lang="it-IT"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graphicFrame>
        <p:nvGraphicFramePr>
          <p:cNvPr id="2" name="Diagramma 1"/>
          <p:cNvGraphicFramePr/>
          <p:nvPr>
            <p:extLst>
              <p:ext uri="{D42A27DB-BD31-4B8C-83A1-F6EECF244321}">
                <p14:modId xmlns:p14="http://schemas.microsoft.com/office/powerpoint/2010/main" val="3252914710"/>
              </p:ext>
            </p:extLst>
          </p:nvPr>
        </p:nvGraphicFramePr>
        <p:xfrm>
          <a:off x="457200" y="1524000"/>
          <a:ext cx="6019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ttangolo 3"/>
          <p:cNvSpPr/>
          <p:nvPr/>
        </p:nvSpPr>
        <p:spPr>
          <a:xfrm>
            <a:off x="3581400" y="5715000"/>
            <a:ext cx="2362200" cy="646331"/>
          </a:xfrm>
          <a:prstGeom prst="rect">
            <a:avLst/>
          </a:prstGeom>
        </p:spPr>
        <p:txBody>
          <a:bodyPr wrap="square">
            <a:spAutoFit/>
          </a:bodyPr>
          <a:lstStyle/>
          <a:p>
            <a:r>
              <a:rPr lang="it-IT" dirty="0">
                <a:solidFill>
                  <a:schemeClr val="tx2">
                    <a:lumMod val="75000"/>
                  </a:schemeClr>
                </a:solidFill>
                <a:latin typeface="Corbel"/>
                <a:cs typeface="Corbel"/>
              </a:rPr>
              <a:t>Il Piano sarà attuato</a:t>
            </a:r>
            <a:r>
              <a:rPr lang="it-IT" b="1" dirty="0">
                <a:solidFill>
                  <a:schemeClr val="tx2">
                    <a:lumMod val="75000"/>
                  </a:schemeClr>
                </a:solidFill>
                <a:latin typeface="Corbel"/>
                <a:cs typeface="Corbel"/>
              </a:rPr>
              <a:t> dal 2015 al 2020</a:t>
            </a:r>
            <a:endParaRPr lang="it-IT" dirty="0">
              <a:solidFill>
                <a:schemeClr val="tx2">
                  <a:lumMod val="75000"/>
                </a:schemeClr>
              </a:solidFill>
              <a:latin typeface="Corbel"/>
              <a:cs typeface="Corbel"/>
            </a:endParaRPr>
          </a:p>
        </p:txBody>
      </p:sp>
      <p:sp>
        <p:nvSpPr>
          <p:cNvPr id="6" name="Freccia circolare a sinistra 5"/>
          <p:cNvSpPr/>
          <p:nvPr/>
        </p:nvSpPr>
        <p:spPr>
          <a:xfrm>
            <a:off x="5867400" y="4953000"/>
            <a:ext cx="731520" cy="121615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967252860"/>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800" decel="100000"/>
                                        <p:tgtEl>
                                          <p:spTgt spid="6"/>
                                        </p:tgtEl>
                                      </p:cBhvr>
                                    </p:animEffect>
                                    <p:anim calcmode="lin" valueType="num">
                                      <p:cBhvr>
                                        <p:cTn id="13" dur="800" decel="100000" fill="hold"/>
                                        <p:tgtEl>
                                          <p:spTgt spid="6"/>
                                        </p:tgtEl>
                                        <p:attrNameLst>
                                          <p:attrName>style.rotation</p:attrName>
                                        </p:attrNameLst>
                                      </p:cBhvr>
                                      <p:tavLst>
                                        <p:tav tm="0">
                                          <p:val>
                                            <p:fltVal val="-90"/>
                                          </p:val>
                                        </p:tav>
                                        <p:tav tm="100000">
                                          <p:val>
                                            <p:fltVal val="0"/>
                                          </p:val>
                                        </p:tav>
                                      </p:tavLst>
                                    </p:anim>
                                    <p:anim calcmode="lin" valueType="num">
                                      <p:cBhvr>
                                        <p:cTn id="14" dur="800" decel="100000" fill="hold"/>
                                        <p:tgtEl>
                                          <p:spTgt spid="6"/>
                                        </p:tgtEl>
                                        <p:attrNameLst>
                                          <p:attrName>ppt_x</p:attrName>
                                        </p:attrNameLst>
                                      </p:cBhvr>
                                      <p:tavLst>
                                        <p:tav tm="0">
                                          <p:val>
                                            <p:strVal val="#ppt_x+0.4"/>
                                          </p:val>
                                        </p:tav>
                                        <p:tav tm="100000">
                                          <p:val>
                                            <p:strVal val="#ppt_x-0.05"/>
                                          </p:val>
                                        </p:tav>
                                      </p:tavLst>
                                    </p:anim>
                                    <p:anim calcmode="lin" valueType="num">
                                      <p:cBhvr>
                                        <p:cTn id="15" dur="800" decel="100000" fill="hold"/>
                                        <p:tgtEl>
                                          <p:spTgt spid="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1">
        <p:bldAsOne/>
      </p:bldGraphic>
      <p:bldP spid="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553200" y="304800"/>
            <a:ext cx="2438400" cy="2514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6629400" y="381001"/>
            <a:ext cx="2209800" cy="2431435"/>
          </a:xfrm>
          <a:prstGeom prst="rect">
            <a:avLst/>
          </a:prstGeom>
          <a:noFill/>
        </p:spPr>
        <p:txBody>
          <a:bodyPr wrap="square" rtlCol="0">
            <a:spAutoFit/>
          </a:bodyPr>
          <a:lstStyle/>
          <a:p>
            <a:pPr algn="just"/>
            <a:r>
              <a:rPr lang="it-IT" noProof="1" smtClean="0">
                <a:solidFill>
                  <a:schemeClr val="bg1"/>
                </a:solidFill>
                <a:latin typeface="Ayuthaya"/>
                <a:cs typeface="Ayuthaya"/>
              </a:rPr>
              <a:t>Costruiamo insieme il futuro… </a:t>
            </a:r>
          </a:p>
          <a:p>
            <a:pPr algn="just"/>
            <a:endParaRPr lang="it-IT" sz="1400" noProof="1">
              <a:solidFill>
                <a:schemeClr val="bg1"/>
              </a:solidFill>
              <a:latin typeface="Ayuthaya"/>
              <a:cs typeface="Ayuthaya"/>
            </a:endParaRPr>
          </a:p>
          <a:p>
            <a:pPr algn="just"/>
            <a:r>
              <a:rPr lang="it-IT" sz="1400" noProof="1" smtClean="0">
                <a:solidFill>
                  <a:schemeClr val="bg1"/>
                </a:solidFill>
                <a:latin typeface="Wawati TC Regular"/>
                <a:cs typeface="Wawati TC Regular"/>
              </a:rPr>
              <a:t>Insegnare </a:t>
            </a:r>
            <a:r>
              <a:rPr lang="it-IT" sz="1400" noProof="1">
                <a:solidFill>
                  <a:schemeClr val="bg1"/>
                </a:solidFill>
                <a:latin typeface="Wawati TC Regular"/>
                <a:cs typeface="Wawati TC Regular"/>
              </a:rPr>
              <a:t>con le nuove tecnologie</a:t>
            </a:r>
            <a:r>
              <a:rPr lang="it-IT" sz="1400" noProof="1" smtClean="0">
                <a:solidFill>
                  <a:schemeClr val="bg1"/>
                </a:solidFill>
                <a:latin typeface="Wawati TC Regular"/>
                <a:cs typeface="Wawati TC Regular"/>
              </a:rPr>
              <a:t>: una </a:t>
            </a:r>
            <a:r>
              <a:rPr lang="it-IT" sz="1400" noProof="1">
                <a:solidFill>
                  <a:schemeClr val="bg1"/>
                </a:solidFill>
                <a:latin typeface="Wawati TC Regular"/>
                <a:cs typeface="Wawati TC Regular"/>
              </a:rPr>
              <a:t>nuova didattica nella scuola che </a:t>
            </a:r>
          </a:p>
          <a:p>
            <a:pPr algn="just"/>
            <a:r>
              <a:rPr lang="it-IT" sz="1400" noProof="1">
                <a:solidFill>
                  <a:schemeClr val="bg1"/>
                </a:solidFill>
                <a:latin typeface="Wawati TC Regular"/>
                <a:cs typeface="Wawati TC Regular"/>
              </a:rPr>
              <a:t>cambia</a:t>
            </a: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8" name="Rettangolo 7"/>
          <p:cNvSpPr/>
          <p:nvPr/>
        </p:nvSpPr>
        <p:spPr>
          <a:xfrm>
            <a:off x="228600" y="152400"/>
            <a:ext cx="6019800" cy="584776"/>
          </a:xfrm>
          <a:prstGeom prst="rect">
            <a:avLst/>
          </a:prstGeom>
        </p:spPr>
        <p:txBody>
          <a:bodyPr wrap="square">
            <a:spAutoFit/>
          </a:bodyPr>
          <a:lstStyle/>
          <a:p>
            <a:r>
              <a:rPr lang="it-IT" sz="3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Insegnare con le </a:t>
            </a:r>
            <a:r>
              <a:rPr lang="it-IT"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nuove tecnologie</a:t>
            </a:r>
          </a:p>
        </p:txBody>
      </p:sp>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sp>
        <p:nvSpPr>
          <p:cNvPr id="10" name="Rettangolo 9"/>
          <p:cNvSpPr/>
          <p:nvPr/>
        </p:nvSpPr>
        <p:spPr>
          <a:xfrm rot="10800000" flipV="1">
            <a:off x="457200" y="1905000"/>
            <a:ext cx="5562600" cy="461665"/>
          </a:xfrm>
          <a:prstGeom prst="rect">
            <a:avLst/>
          </a:prstGeom>
        </p:spPr>
        <p:txBody>
          <a:bodyPr wrap="square">
            <a:spAutoFit/>
          </a:bodyPr>
          <a:lstStyle/>
          <a:p>
            <a:r>
              <a:rPr lang="it-IT" sz="24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COSA È STATO </a:t>
            </a:r>
            <a:r>
              <a:rPr lang="it-IT" sz="24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FATTO DAL </a:t>
            </a:r>
            <a:r>
              <a:rPr lang="it-IT" sz="24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2008 </a:t>
            </a:r>
            <a:r>
              <a:rPr lang="it-IT" sz="2400">
                <a:solidFill>
                  <a:schemeClr val="tx2">
                    <a:satMod val="130000"/>
                  </a:schemeClr>
                </a:solidFill>
                <a:effectLst>
                  <a:outerShdw blurRad="50000" dist="30000" dir="5400000" algn="tl" rotWithShape="0">
                    <a:srgbClr val="000000">
                      <a:alpha val="30000"/>
                    </a:srgbClr>
                  </a:outerShdw>
                </a:effectLst>
                <a:latin typeface="+mj-lt"/>
                <a:ea typeface="+mj-ea"/>
                <a:cs typeface="+mj-cs"/>
              </a:rPr>
              <a:t>AL </a:t>
            </a:r>
            <a:r>
              <a:rPr lang="it-IT" sz="240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2012</a:t>
            </a:r>
            <a:endParaRPr lang="it-IT" sz="24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pic>
        <p:nvPicPr>
          <p:cNvPr id="2" name="Immagine 1" descr="rivoluzione-digital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1" y="747521"/>
            <a:ext cx="3886199" cy="1081279"/>
          </a:xfrm>
          <a:prstGeom prst="rect">
            <a:avLst/>
          </a:prstGeom>
        </p:spPr>
      </p:pic>
      <p:graphicFrame>
        <p:nvGraphicFramePr>
          <p:cNvPr id="5" name="Diagramma 4"/>
          <p:cNvGraphicFramePr/>
          <p:nvPr>
            <p:extLst>
              <p:ext uri="{D42A27DB-BD31-4B8C-83A1-F6EECF244321}">
                <p14:modId xmlns:p14="http://schemas.microsoft.com/office/powerpoint/2010/main" val="218170422"/>
              </p:ext>
            </p:extLst>
          </p:nvPr>
        </p:nvGraphicFramePr>
        <p:xfrm>
          <a:off x="152400" y="2286001"/>
          <a:ext cx="8915399" cy="42582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461922"/>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flipV="1">
            <a:off x="6553200" y="304800"/>
            <a:ext cx="2438400" cy="2514600"/>
          </a:xfrm>
          <a:prstGeom prst="round2DiagRect">
            <a:avLst>
              <a:gd name="adj1" fmla="val 11225"/>
              <a:gd name="adj2" fmla="val 0"/>
            </a:avLst>
          </a:prstGeom>
          <a:solidFill>
            <a:schemeClr val="accent3">
              <a:lumMod val="75000"/>
              <a:alpha val="45000"/>
            </a:schemeClr>
          </a:solidFill>
          <a:ln>
            <a:noFill/>
          </a:ln>
          <a:effectLst>
            <a:glow rad="63500">
              <a:schemeClr val="bg1">
                <a:alpha val="40000"/>
              </a:schemeClr>
            </a:glow>
            <a:innerShdw blurRad="63500" dist="508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1">
              <a:solidFill>
                <a:prstClr val="white"/>
              </a:solidFill>
            </a:endParaRPr>
          </a:p>
        </p:txBody>
      </p:sp>
      <p:sp>
        <p:nvSpPr>
          <p:cNvPr id="17" name="TextBox 16"/>
          <p:cNvSpPr txBox="1"/>
          <p:nvPr/>
        </p:nvSpPr>
        <p:spPr>
          <a:xfrm>
            <a:off x="6629400" y="381000"/>
            <a:ext cx="2209800" cy="400110"/>
          </a:xfrm>
          <a:prstGeom prst="rect">
            <a:avLst/>
          </a:prstGeom>
          <a:noFill/>
        </p:spPr>
        <p:txBody>
          <a:bodyPr wrap="square" rtlCol="0">
            <a:spAutoFit/>
          </a:bodyPr>
          <a:lstStyle/>
          <a:p>
            <a:pPr algn="l" defTabSz="914400">
              <a:buNone/>
            </a:pPr>
            <a:endParaRPr lang="it-IT" sz="2000" noProof="1">
              <a:solidFill>
                <a:prstClr val="white"/>
              </a:solidFill>
              <a:latin typeface="Ayuthaya"/>
              <a:cs typeface="Ayuthaya"/>
            </a:endParaRPr>
          </a:p>
        </p:txBody>
      </p:sp>
      <p:sp>
        <p:nvSpPr>
          <p:cNvPr id="9" name="TextBox 16"/>
          <p:cNvSpPr txBox="1"/>
          <p:nvPr/>
        </p:nvSpPr>
        <p:spPr>
          <a:xfrm>
            <a:off x="6629400" y="381001"/>
            <a:ext cx="2209800" cy="2431435"/>
          </a:xfrm>
          <a:prstGeom prst="rect">
            <a:avLst/>
          </a:prstGeom>
          <a:noFill/>
        </p:spPr>
        <p:txBody>
          <a:bodyPr wrap="square" rtlCol="0">
            <a:spAutoFit/>
          </a:bodyPr>
          <a:lstStyle/>
          <a:p>
            <a:pPr algn="just"/>
            <a:r>
              <a:rPr lang="it-IT" noProof="1" smtClean="0">
                <a:solidFill>
                  <a:schemeClr val="bg1"/>
                </a:solidFill>
                <a:latin typeface="Ayuthaya"/>
                <a:cs typeface="Ayuthaya"/>
              </a:rPr>
              <a:t>Costruiamo insieme il futuro… </a:t>
            </a:r>
          </a:p>
          <a:p>
            <a:pPr algn="just"/>
            <a:endParaRPr lang="it-IT" sz="1400" noProof="1">
              <a:solidFill>
                <a:schemeClr val="bg1"/>
              </a:solidFill>
              <a:latin typeface="Ayuthaya"/>
              <a:cs typeface="Ayuthaya"/>
            </a:endParaRPr>
          </a:p>
          <a:p>
            <a:pPr algn="just"/>
            <a:r>
              <a:rPr lang="it-IT" sz="1400" noProof="1" smtClean="0">
                <a:solidFill>
                  <a:schemeClr val="bg1"/>
                </a:solidFill>
                <a:latin typeface="Wawati TC Regular"/>
                <a:cs typeface="Wawati TC Regular"/>
              </a:rPr>
              <a:t>Insegnare </a:t>
            </a:r>
            <a:r>
              <a:rPr lang="it-IT" sz="1400" noProof="1">
                <a:solidFill>
                  <a:schemeClr val="bg1"/>
                </a:solidFill>
                <a:latin typeface="Wawati TC Regular"/>
                <a:cs typeface="Wawati TC Regular"/>
              </a:rPr>
              <a:t>con le nuove tecnologie</a:t>
            </a:r>
            <a:r>
              <a:rPr lang="it-IT" sz="1400" noProof="1" smtClean="0">
                <a:solidFill>
                  <a:schemeClr val="bg1"/>
                </a:solidFill>
                <a:latin typeface="Wawati TC Regular"/>
                <a:cs typeface="Wawati TC Regular"/>
              </a:rPr>
              <a:t>: una </a:t>
            </a:r>
            <a:r>
              <a:rPr lang="it-IT" sz="1400" noProof="1">
                <a:solidFill>
                  <a:schemeClr val="bg1"/>
                </a:solidFill>
                <a:latin typeface="Wawati TC Regular"/>
                <a:cs typeface="Wawati TC Regular"/>
              </a:rPr>
              <a:t>nuova didattica nella scuola che </a:t>
            </a:r>
          </a:p>
          <a:p>
            <a:pPr algn="just"/>
            <a:r>
              <a:rPr lang="it-IT" sz="1400" noProof="1">
                <a:solidFill>
                  <a:schemeClr val="bg1"/>
                </a:solidFill>
                <a:latin typeface="Wawati TC Regular"/>
                <a:cs typeface="Wawati TC Regular"/>
              </a:rPr>
              <a:t>cambia</a:t>
            </a:r>
          </a:p>
          <a:p>
            <a:pPr algn="l" defTabSz="914400">
              <a:buNone/>
            </a:pPr>
            <a:r>
              <a:rPr lang="it-IT" sz="2800" noProof="1" smtClean="0">
                <a:solidFill>
                  <a:prstClr val="white"/>
                </a:solidFill>
                <a:latin typeface="Ayuthaya"/>
                <a:cs typeface="Ayuthaya"/>
              </a:rPr>
              <a:t> </a:t>
            </a:r>
            <a:endParaRPr lang="it-IT" sz="2800" noProof="1">
              <a:solidFill>
                <a:prstClr val="white"/>
              </a:solidFill>
              <a:latin typeface="Ayuthaya"/>
              <a:cs typeface="Ayuthaya"/>
            </a:endParaRPr>
          </a:p>
        </p:txBody>
      </p:sp>
      <p:sp>
        <p:nvSpPr>
          <p:cNvPr id="8" name="Rettangolo 7"/>
          <p:cNvSpPr/>
          <p:nvPr/>
        </p:nvSpPr>
        <p:spPr>
          <a:xfrm>
            <a:off x="228600" y="152400"/>
            <a:ext cx="6019800" cy="584776"/>
          </a:xfrm>
          <a:prstGeom prst="rect">
            <a:avLst/>
          </a:prstGeom>
        </p:spPr>
        <p:txBody>
          <a:bodyPr wrap="square">
            <a:spAutoFit/>
          </a:bodyPr>
          <a:lstStyle/>
          <a:p>
            <a:r>
              <a:rPr lang="it-IT" sz="3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Insegnare con le </a:t>
            </a:r>
            <a:r>
              <a:rPr lang="it-IT"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nuove tecnologie</a:t>
            </a:r>
          </a:p>
        </p:txBody>
      </p:sp>
      <p:sp>
        <p:nvSpPr>
          <p:cNvPr id="3" name="Segnaposto piè di pagina 2"/>
          <p:cNvSpPr>
            <a:spLocks noGrp="1"/>
          </p:cNvSpPr>
          <p:nvPr>
            <p:ph type="ftr" sz="quarter" idx="11"/>
          </p:nvPr>
        </p:nvSpPr>
        <p:spPr/>
        <p:txBody>
          <a:bodyPr/>
          <a:lstStyle/>
          <a:p>
            <a:r>
              <a:rPr lang="en-US" smtClean="0">
                <a:solidFill>
                  <a:prstClr val="black">
                    <a:tint val="75000"/>
                  </a:prstClr>
                </a:solidFill>
              </a:rPr>
              <a:t>Prof. Biagio Badagliacca - 18/11/2015</a:t>
            </a:r>
            <a:endParaRPr lang="en-US" dirty="0">
              <a:solidFill>
                <a:prstClr val="black">
                  <a:tint val="75000"/>
                </a:prstClr>
              </a:solidFill>
            </a:endParaRPr>
          </a:p>
        </p:txBody>
      </p:sp>
      <p:sp>
        <p:nvSpPr>
          <p:cNvPr id="10" name="Rettangolo 9"/>
          <p:cNvSpPr/>
          <p:nvPr/>
        </p:nvSpPr>
        <p:spPr>
          <a:xfrm rot="10800000" flipV="1">
            <a:off x="457200" y="1905000"/>
            <a:ext cx="5562600" cy="461665"/>
          </a:xfrm>
          <a:prstGeom prst="rect">
            <a:avLst/>
          </a:prstGeom>
        </p:spPr>
        <p:txBody>
          <a:bodyPr wrap="square">
            <a:spAutoFit/>
          </a:bodyPr>
          <a:lstStyle/>
          <a:p>
            <a:r>
              <a:rPr lang="it-IT" sz="24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COSA È STATO </a:t>
            </a:r>
            <a:r>
              <a:rPr lang="it-IT" sz="24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FATTO DAL </a:t>
            </a:r>
            <a:r>
              <a:rPr lang="it-IT" sz="24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2008 AL </a:t>
            </a:r>
            <a:r>
              <a:rPr lang="it-IT" sz="24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2012</a:t>
            </a:r>
            <a:endParaRPr lang="it-IT" sz="24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graphicFrame>
        <p:nvGraphicFramePr>
          <p:cNvPr id="5" name="Diagramma 4"/>
          <p:cNvGraphicFramePr/>
          <p:nvPr>
            <p:extLst>
              <p:ext uri="{D42A27DB-BD31-4B8C-83A1-F6EECF244321}">
                <p14:modId xmlns:p14="http://schemas.microsoft.com/office/powerpoint/2010/main" val="200012831"/>
              </p:ext>
            </p:extLst>
          </p:nvPr>
        </p:nvGraphicFramePr>
        <p:xfrm>
          <a:off x="457200" y="2286001"/>
          <a:ext cx="8534400" cy="4258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Immagin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0" y="685800"/>
            <a:ext cx="3581400" cy="1219200"/>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01314339"/>
      </p:ext>
    </p:extLst>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TM018814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just">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FB888328A8731147A9E2416CA6C7A65B0400DC6FA6ECFB23F54F9F45EE586A6D0A65" ma:contentTypeVersion="56" ma:contentTypeDescription="Create a new document." ma:contentTypeScope="" ma:versionID="c97688fe8962075e95d1f794ee1b82d8">
  <xsd:schema xmlns:xsd="http://www.w3.org/2001/XMLSchema" xmlns:xs="http://www.w3.org/2001/XMLSchema" xmlns:p="http://schemas.microsoft.com/office/2006/metadata/properties" xmlns:ns2="7851d254-ce09-43b6-8d90-072588e7901c" targetNamespace="http://schemas.microsoft.com/office/2006/metadata/properties" ma:root="true" ma:fieldsID="c225bda33905c745071d9d8b7e170627" ns2:_="">
    <xsd:import namespace="7851d254-ce09-43b6-8d90-072588e7901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1d254-ce09-43b6-8d90-072588e7901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lockPublish" ma:index="12" nillable="true" ma:displayName="Block from Publishing?" ma:default="" ma:internalName="BlockPublish" ma:readOnly="false">
      <xsd:simpleType>
        <xsd:restriction base="dms:Boolean"/>
      </xsd:simpleType>
    </xsd:element>
    <xsd:element name="BugNumber" ma:index="13" nillable="true" ma:displayName="Bug Number" ma:default="" ma:internalName="BugNumber" ma:readOnly="false">
      <xsd:simpleType>
        <xsd:restriction base="dms:Text"/>
      </xsd:simpleType>
    </xsd:element>
    <xsd:element name="CampaignTagsTaxHTField0" ma:index="15" nillable="true" ma:taxonomy="true" ma:internalName="CampaignTagsTaxHTField0" ma:taxonomyFieldName="CampaignTags" ma:displayName="Campaigns" ma:readOnly="false" ma:default="" ma:fieldId="{9ebba19d-2be4-461d-87e9-c05e5ebbf568}"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6" nillable="true" ma:displayName="Client Viewer" ma:default="" ma:internalName="TPClientViewer">
      <xsd:simpleType>
        <xsd:restriction base="dms:Text"/>
      </xsd:simpleType>
    </xsd:element>
    <xsd:element name="ClipArtFilename" ma:index="17" nillable="true" ma:displayName="Clip Art Name" ma:default="" ma:internalName="ClipArtFilename" ma:readOnly="false">
      <xsd:simpleType>
        <xsd:restriction base="dms:Text"/>
      </xsd:simpleType>
    </xsd:element>
    <xsd:element name="TPCommandLine" ma:index="18" nillable="true" ma:displayName="Command Line" ma:default="" ma:internalName="TPCommandLine">
      <xsd:simpleType>
        <xsd:restriction base="dms:Text"/>
      </xsd:simpleType>
    </xsd:element>
    <xsd:element name="TPComponent" ma:index="19" nillable="true" ma:displayName="Component" ma:default="" ma:internalName="TPComponent">
      <xsd:simpleType>
        <xsd:restriction base="dms:Text"/>
      </xsd:simpleType>
    </xsd:element>
    <xsd:element name="ContentItem" ma:index="20" nillable="true" ma:displayName="Content Item" ma:default="" ma:hidden="true" ma:internalName="ContentItem" ma:readOnly="false">
      <xsd:simpleType>
        <xsd:restriction base="dms:Unknown"/>
      </xsd:simpleType>
    </xsd:element>
    <xsd:element name="CrawlForDependencies" ma:index="22" nillable="true" ma:displayName="Crawl for Dependencies?" ma:default="true" ma:internalName="CrawlForDependencies" ma:readOnly="false">
      <xsd:simpleType>
        <xsd:restriction base="dms:Boolean"/>
      </xsd:simpleType>
    </xsd:element>
    <xsd:element name="CSXHash" ma:index="25" nillable="true" ma:displayName="CSX Hash" ma:default="" ma:indexed="true" ma:internalName="CSXHash" ma:readOnly="false">
      <xsd:simpleType>
        <xsd:restriction base="dms:Text"/>
      </xsd:simpleType>
    </xsd:element>
    <xsd:element name="CSXSubmissionMarket" ma:index="26" nillable="true" ma:displayName="CSX Submission Market" ma:default="" ma:list="{C164E808-44FA-4F5F-91C3-AF5B09309907}" ma:internalName="CSXSubmissionMarket" ma:readOnly="false" ma:showField="MarketName" ma:web="7851d254-ce09-43b6-8d90-072588e7901c">
      <xsd:simpleType>
        <xsd:restriction base="dms:Lookup"/>
      </xsd:simpleType>
    </xsd:element>
    <xsd:element name="CSXUpdate" ma:index="27" nillable="true" ma:displayName="CSX Updated?" ma:default="false" ma:internalName="CSXUpdate" ma:readOnly="false">
      <xsd:simpleType>
        <xsd:restriction base="dms:Boolean"/>
      </xsd:simpleType>
    </xsd:element>
    <xsd:element name="IntlLangReviewDate" ma:index="28" nillable="true" ma:displayName="Date to Complete Intl QA" ma:default="" ma:internalName="IntlLangReviewDate" ma:readOnly="false">
      <xsd:simpleType>
        <xsd:restriction base="dms:DateTime"/>
      </xsd:simpleType>
    </xsd:element>
    <xsd:element name="IsDeleted" ma:index="29" nillable="true" ma:displayName="Deleted?" ma:default="" ma:internalName="IsDeleted" ma:readOnly="false">
      <xsd:simpleType>
        <xsd:restriction base="dms:Boolean"/>
      </xsd:simpleType>
    </xsd:element>
    <xsd:element name="APDescription" ma:index="30" nillable="true" ma:displayName="Description" ma:default="" ma:internalName="APDescription" ma:readOnly="false">
      <xsd:simpleType>
        <xsd:restriction base="dms:Note"/>
      </xsd:simpleType>
    </xsd:element>
    <xsd:element name="DirectSourceMarket" ma:index="31" nillable="true" ma:displayName="Direct Source Market Group" ma:default="" ma:internalName="DirectSourceMarket" ma:readOnly="false">
      <xsd:simpleType>
        <xsd:restriction base="dms:Text"/>
      </xsd:simpleType>
    </xsd:element>
    <xsd:element name="Downloads" ma:index="32" nillable="true" ma:displayName="Downloads" ma:default="0" ma:hidden="true" ma:internalName="Downloads" ma:readOnly="false">
      <xsd:simpleType>
        <xsd:restriction base="dms:Unknown"/>
      </xsd:simpleType>
    </xsd:element>
    <xsd:element name="DSATActionTaken" ma:index="33"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4"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5" nillable="true" ma:displayName="Editorial Status" ma:default="" ma:internalName="EditorialStatus" ma:readOnly="false">
      <xsd:simpleType>
        <xsd:restriction base="dms:Unknown"/>
      </xsd:simpleType>
    </xsd:element>
    <xsd:element name="EditorialTags" ma:index="36" nillable="true" ma:displayName="Editorial Tags" ma:default="" ma:internalName="EditorialTags">
      <xsd:simpleType>
        <xsd:restriction base="dms:Unknown"/>
      </xsd:simpleType>
    </xsd:element>
    <xsd:element name="TPExecutable" ma:index="37" nillable="true" ma:displayName="Executable" ma:default="" ma:internalName="TPExecutable">
      <xsd:simpleType>
        <xsd:restriction base="dms:Text"/>
      </xsd:simpleType>
    </xsd:element>
    <xsd:element name="FeatureTagsTaxHTField0" ma:index="39" nillable="true" ma:taxonomy="true" ma:internalName="FeatureTagsTaxHTField0" ma:taxonomyFieldName="FeatureTags" ma:displayName="Features" ma:readOnly="false" ma:default="" ma:fieldId="{0c66e03a-b58b-4d86-891b-8e445e1562f0}"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0" nillable="true" ma:displayName="Friendly Name" ma:default="" ma:internalName="TPFriendlyName">
      <xsd:simpleType>
        <xsd:restriction base="dms:Text"/>
      </xsd:simpleType>
    </xsd:element>
    <xsd:element name="FriendlyTitle" ma:index="41" nillable="true" ma:displayName="Friendly Title" ma:default="" ma:description="Shorter title to be used when displaying search results" ma:internalName="FriendlyTitle" ma:readOnly="false">
      <xsd:simpleType>
        <xsd:restriction base="dms:Text"/>
      </xsd:simpleType>
    </xsd:element>
    <xsd:element name="PrimaryImageGen" ma:index="42" nillable="true" ma:displayName="Generate Images?" ma:default="true" ma:internalName="PrimaryImageGen">
      <xsd:simpleType>
        <xsd:restriction base="dms:Boolean"/>
      </xsd:simpleType>
    </xsd:element>
    <xsd:element name="HandoffToMSDN" ma:index="43" nillable="true" ma:displayName="Handoff To MSDN Date" ma:default="" ma:internalName="HandoffToMSDN" ma:readOnly="false">
      <xsd:simpleType>
        <xsd:restriction base="dms:DateTime"/>
      </xsd:simpleType>
    </xsd:element>
    <xsd:element name="InProjectListLookup" ma:index="44" nillable="true" ma:displayName="InProjectListLookup" ma:list="{AD356C7F-0981-4C41-B229-50D503AAD5E8}" ma:internalName="InProjectListLookup" ma:readOnly="true" ma:showField="InProjectList"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TPInstallLocation" ma:index="45" nillable="true" ma:displayName="Install Location" ma:default="" ma:internalName="TPInstallLocation">
      <xsd:simpleType>
        <xsd:restriction base="dms:Text"/>
      </xsd:simpleType>
    </xsd:element>
    <xsd:element name="InternalTagsTaxHTField0" ma:index="47" nillable="true" ma:taxonomy="true" ma:internalName="InternalTagsTaxHTField0" ma:taxonomyFieldName="InternalTags" ma:displayName="Internal Tags" ma:readOnly="false" ma:default="" ma:fieldId="{575b5594-eef4-4833-b257-601720e535bd}"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8" nillable="true" ma:displayName="Intl Lang QA Review Required?" ma:default="" ma:internalName="IntlLangReview" ma:readOnly="false">
      <xsd:simpleType>
        <xsd:restriction base="dms:Boolean"/>
      </xsd:simpleType>
    </xsd:element>
    <xsd:element name="IntlLangReviewer" ma:index="49" nillable="true" ma:displayName="Intl Lang QA Reviewer" ma:default="" ma:internalName="IntlLangReviewer" ma:readOnly="false">
      <xsd:simpleType>
        <xsd:restriction base="dms:Text"/>
      </xsd:simpleType>
    </xsd:element>
    <xsd:element name="MarketSpecific" ma:index="50" nillable="true" ma:displayName="Is Market Specific?" ma:default="" ma:internalName="MarketSpecific" ma:readOnly="false">
      <xsd:simpleType>
        <xsd:restriction base="dms:Boolean"/>
      </xsd:simpleType>
    </xsd:element>
    <xsd:element name="LastCompleteVersionLookup" ma:index="51" nillable="true" ma:displayName="Last Complete Version Lookup" ma:default="" ma:list="{AD356C7F-0981-4C41-B229-50D503AAD5E8}" ma:internalName="LastCompleteVersionLookup" ma:readOnly="true" ma:showField="LastCompleteVersion"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HandOff" ma:index="52" nillable="true" ma:displayName="Last Hand-off" ma:default="" ma:internalName="LastHandOff" ma:readOnly="false">
      <xsd:simpleType>
        <xsd:restriction base="dms:DateTime"/>
      </xsd:simpleType>
    </xsd:element>
    <xsd:element name="LastModifiedDateTime" ma:index="53" nillable="true" ma:displayName="Last Modified Date" ma:default="" ma:internalName="LastModifiedDateTime" ma:readOnly="false">
      <xsd:simpleType>
        <xsd:restriction base="dms:DateTime"/>
      </xsd:simpleType>
    </xsd:element>
    <xsd:element name="LastPreviewErrorLookup" ma:index="54" nillable="true" ma:displayName="Last Preview Attempt Error" ma:default="" ma:list="{AD356C7F-0981-4C41-B229-50D503AAD5E8}" ma:internalName="LastPreviewErrorLookup" ma:readOnly="true" ma:showField="LastPreviewError"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reviewResultLookup" ma:index="55" nillable="true" ma:displayName="Last Preview Attempt Result" ma:default="" ma:list="{AD356C7F-0981-4C41-B229-50D503AAD5E8}" ma:internalName="LastPreviewResultLookup" ma:readOnly="true" ma:showField="LastPreviewResult"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6" nillable="true" ma:displayName="Last Preview Attempted On" ma:default="" ma:list="{AD356C7F-0981-4C41-B229-50D503AAD5E8}" ma:internalName="LastPreviewAttemptDateLookup" ma:readOnly="true" ma:showField="LastPreviewAttemptDate"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reviewedByLookup" ma:index="57" nillable="true" ma:displayName="Last Previewed By" ma:default="" ma:list="{AD356C7F-0981-4C41-B229-50D503AAD5E8}" ma:internalName="LastPreviewedByLookup" ma:readOnly="true" ma:showField="LastPreviewedBy"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reviewTimeLookup" ma:index="58" nillable="true" ma:displayName="Last Previewed Date" ma:default="" ma:list="{AD356C7F-0981-4C41-B229-50D503AAD5E8}" ma:internalName="LastPreviewTimeLookup" ma:readOnly="true" ma:showField="LastPreviewTime"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reviewVersionLookup" ma:index="59" nillable="true" ma:displayName="Last Previewed Version" ma:default="" ma:list="{AD356C7F-0981-4C41-B229-50D503AAD5E8}" ma:internalName="LastPreviewVersionLookup" ma:readOnly="true" ma:showField="LastPreviewVersion"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ublishErrorLookup" ma:index="60" nillable="true" ma:displayName="Last Publish Attempt Error" ma:default="" ma:list="{AD356C7F-0981-4C41-B229-50D503AAD5E8}" ma:internalName="LastPublishErrorLookup" ma:readOnly="true" ma:showField="LastPublishError"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ublishResultLookup" ma:index="61" nillable="true" ma:displayName="Last Publish Attempt Result" ma:default="" ma:list="{AD356C7F-0981-4C41-B229-50D503AAD5E8}" ma:internalName="LastPublishResultLookup" ma:readOnly="true" ma:showField="LastPublishResult"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2" nillable="true" ma:displayName="Last Publish Attempted On" ma:default="" ma:list="{AD356C7F-0981-4C41-B229-50D503AAD5E8}" ma:internalName="LastPublishAttemptDateLookup" ma:readOnly="true" ma:showField="LastPublishAttemptDate"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ublishedByLookup" ma:index="63" nillable="true" ma:displayName="Last Published By" ma:default="" ma:list="{AD356C7F-0981-4C41-B229-50D503AAD5E8}" ma:internalName="LastPublishedByLookup" ma:readOnly="true" ma:showField="LastPublishedBy"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ublishTimeLookup" ma:index="64" nillable="true" ma:displayName="Last Published Date" ma:default="" ma:list="{AD356C7F-0981-4C41-B229-50D503AAD5E8}" ma:internalName="LastPublishTimeLookup" ma:readOnly="true" ma:showField="LastPublishTime"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5" nillable="true" ma:displayName="Last Published Version" ma:default="" ma:list="{AD356C7F-0981-4C41-B229-50D503AAD5E8}" ma:internalName="LastPublishVersionLookup" ma:readOnly="true" ma:showField="LastPublishVersion"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TPLaunchHelpLinkType" ma:index="66"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7" nillable="true" ma:displayName="Legacy Data" ma:default="" ma:internalName="LegacyData" ma:readOnly="false">
      <xsd:simpleType>
        <xsd:restriction base="dms:Note"/>
      </xsd:simpleType>
    </xsd:element>
    <xsd:element name="TPLaunchHelpLink" ma:index="68" nillable="true" ma:displayName="Link to Launch Help Topic" ma:default="" ma:internalName="TPLaunchHelpLink">
      <xsd:simpleType>
        <xsd:restriction base="dms:Text"/>
      </xsd:simpleType>
    </xsd:element>
    <xsd:element name="LocComments" ma:index="69" nillable="true" ma:displayName="Loc Approval Comments" ma:default="" ma:internalName="LocComments" ma:readOnly="false">
      <xsd:simpleType>
        <xsd:restriction base="dms:Note"/>
      </xsd:simpleType>
    </xsd:element>
    <xsd:element name="LocLastLocAttemptVersionLookup" ma:index="70" nillable="true" ma:displayName="Loc Last Loc Attempt Version" ma:default="" ma:list="{17F96094-CC23-4712-BE97-DE1DD51648A2}" ma:internalName="LocLastLocAttemptVersionLookup" ma:readOnly="false" ma:showField="LastLocAttemptVersion" ma:web="7851d254-ce09-43b6-8d90-072588e7901c">
      <xsd:simpleType>
        <xsd:restriction base="dms:Lookup"/>
      </xsd:simpleType>
    </xsd:element>
    <xsd:element name="LocLastLocAttemptVersionTypeLookup" ma:index="71" nillable="true" ma:displayName="Loc Last Loc Attempt Version Type" ma:default="" ma:list="{17F96094-CC23-4712-BE97-DE1DD51648A2}" ma:internalName="LocLastLocAttemptVersionTypeLookup" ma:readOnly="true" ma:showField="LastLocAttemptVersionType" ma:web="7851d254-ce09-43b6-8d90-072588e7901c">
      <xsd:simpleType>
        <xsd:restriction base="dms:Lookup"/>
      </xsd:simpleType>
    </xsd:element>
    <xsd:element name="LocManualTestRequired" ma:index="72" nillable="true" ma:displayName="Loc Manual Test Required" ma:default="" ma:internalName="LocManualTestRequired" ma:readOnly="false">
      <xsd:simpleType>
        <xsd:restriction base="dms:Boolean"/>
      </xsd:simpleType>
    </xsd:element>
    <xsd:element name="LocMarketGroupTiers2" ma:index="73" nillable="true" ma:displayName="Loc Market Group Tiers" ma:internalName="LocMarketGroupTiers2" ma:readOnly="false">
      <xsd:simpleType>
        <xsd:restriction base="dms:Unknown"/>
      </xsd:simpleType>
    </xsd:element>
    <xsd:element name="LocNewPublishedVersionLookup" ma:index="74" nillable="true" ma:displayName="Loc New Published Version Lookup" ma:default="" ma:list="{17F96094-CC23-4712-BE97-DE1DD51648A2}" ma:internalName="LocNewPublishedVersionLookup" ma:readOnly="true" ma:showField="NewPublishedVersion" ma:web="7851d254-ce09-43b6-8d90-072588e7901c">
      <xsd:simpleType>
        <xsd:restriction base="dms:Lookup"/>
      </xsd:simpleType>
    </xsd:element>
    <xsd:element name="LocOverallHandbackStatusLookup" ma:index="75" nillable="true" ma:displayName="Loc Overall Handback Status" ma:default="" ma:list="{17F96094-CC23-4712-BE97-DE1DD51648A2}" ma:internalName="LocOverallHandbackStatusLookup" ma:readOnly="true" ma:showField="OverallHandbackStatus" ma:web="7851d254-ce09-43b6-8d90-072588e7901c">
      <xsd:simpleType>
        <xsd:restriction base="dms:Lookup"/>
      </xsd:simpleType>
    </xsd:element>
    <xsd:element name="LocOverallLocStatusLookup" ma:index="76" nillable="true" ma:displayName="Loc Overall Localize Status" ma:default="" ma:list="{17F96094-CC23-4712-BE97-DE1DD51648A2}" ma:internalName="LocOverallLocStatusLookup" ma:readOnly="true" ma:showField="OverallLocStatus" ma:web="7851d254-ce09-43b6-8d90-072588e7901c">
      <xsd:simpleType>
        <xsd:restriction base="dms:Lookup"/>
      </xsd:simpleType>
    </xsd:element>
    <xsd:element name="LocOverallPreviewStatusLookup" ma:index="77" nillable="true" ma:displayName="Loc Overall Preview Status" ma:default="" ma:list="{17F96094-CC23-4712-BE97-DE1DD51648A2}" ma:internalName="LocOverallPreviewStatusLookup" ma:readOnly="true" ma:showField="OverallPreviewStatus" ma:web="7851d254-ce09-43b6-8d90-072588e7901c">
      <xsd:simpleType>
        <xsd:restriction base="dms:Lookup"/>
      </xsd:simpleType>
    </xsd:element>
    <xsd:element name="LocOverallPublishStatusLookup" ma:index="78" nillable="true" ma:displayName="Loc Overall Publish Status" ma:default="" ma:list="{17F96094-CC23-4712-BE97-DE1DD51648A2}" ma:internalName="LocOverallPublishStatusLookup" ma:readOnly="true" ma:showField="OverallPublishStatus" ma:web="7851d254-ce09-43b6-8d90-072588e7901c">
      <xsd:simpleType>
        <xsd:restriction base="dms:Lookup"/>
      </xsd:simpleType>
    </xsd:element>
    <xsd:element name="IntlLocPriority" ma:index="79" nillable="true" ma:displayName="Loc Priority" ma:default="" ma:internalName="IntlLocPriority" ma:readOnly="false">
      <xsd:simpleType>
        <xsd:restriction base="dms:Unknown"/>
      </xsd:simpleType>
    </xsd:element>
    <xsd:element name="LocProcessedForHandoffsLookup" ma:index="80" nillable="true" ma:displayName="Loc Processed For Handoffs" ma:default="" ma:list="{17F96094-CC23-4712-BE97-DE1DD51648A2}" ma:internalName="LocProcessedForHandoffsLookup" ma:readOnly="true" ma:showField="ProcessedForHandoffs" ma:web="7851d254-ce09-43b6-8d90-072588e7901c">
      <xsd:simpleType>
        <xsd:restriction base="dms:Lookup"/>
      </xsd:simpleType>
    </xsd:element>
    <xsd:element name="LocProcessedForMarketsLookup" ma:index="81" nillable="true" ma:displayName="Loc Processed For Markets" ma:default="" ma:list="{17F96094-CC23-4712-BE97-DE1DD51648A2}" ma:internalName="LocProcessedForMarketsLookup" ma:readOnly="true" ma:showField="ProcessedForMarkets" ma:web="7851d254-ce09-43b6-8d90-072588e7901c">
      <xsd:simpleType>
        <xsd:restriction base="dms:Lookup"/>
      </xsd:simpleType>
    </xsd:element>
    <xsd:element name="LocPublishedDependentAssetsLookup" ma:index="82" nillable="true" ma:displayName="Loc Published Dependent Assets" ma:default="" ma:list="{17F96094-CC23-4712-BE97-DE1DD51648A2}" ma:internalName="LocPublishedDependentAssetsLookup" ma:readOnly="true" ma:showField="PublishedDependentAssets" ma:web="7851d254-ce09-43b6-8d90-072588e7901c">
      <xsd:simpleType>
        <xsd:restriction base="dms:Lookup"/>
      </xsd:simpleType>
    </xsd:element>
    <xsd:element name="LocPublishedLinkedAssetsLookup" ma:index="83" nillable="true" ma:displayName="Loc Published Linked Assets" ma:default="" ma:list="{17F96094-CC23-4712-BE97-DE1DD51648A2}" ma:internalName="LocPublishedLinkedAssetsLookup" ma:readOnly="true" ma:showField="PublishedLinkedAssets" ma:web="7851d254-ce09-43b6-8d90-072588e7901c">
      <xsd:simpleType>
        <xsd:restriction base="dms:Lookup"/>
      </xsd:simpleType>
    </xsd:element>
    <xsd:element name="LocRecommendedHandoff" ma:index="84" nillable="true" ma:displayName="Loc Recommended Handoff" ma:default="" ma:indexed="true" ma:internalName="LocRecommendedHandoff" ma:readOnly="false">
      <xsd:simpleType>
        <xsd:restriction base="dms:Text"/>
      </xsd:simpleType>
    </xsd:element>
    <xsd:element name="LocalizationTagsTaxHTField0" ma:index="86" nillable="true" ma:taxonomy="true" ma:internalName="LocalizationTagsTaxHTField0" ma:taxonomyFieldName="LocalizationTags" ma:displayName="Localization Tags" ma:readOnly="false" ma:default="" ma:fieldId="{b1ddce1b-f703-4c9f-819c-e88ccecfe8e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7" nillable="true" ma:displayName="Machine Translated" ma:default="" ma:internalName="MachineTranslated" ma:readOnly="false">
      <xsd:simpleType>
        <xsd:restriction base="dms:Boolean"/>
      </xsd:simpleType>
    </xsd:element>
    <xsd:element name="Manager" ma:index="88" nillable="true" ma:displayName="Manager" ma:hidden="true" ma:internalName="Manager" ma:readOnly="false">
      <xsd:simpleType>
        <xsd:restriction base="dms:Text"/>
      </xsd:simpleType>
    </xsd:element>
    <xsd:element name="Markets" ma:index="89" nillable="true" ma:displayName="Markets" ma:default="" ma:description="Leave blank to show in all markets" ma:list="{C164E808-44FA-4F5F-91C3-AF5B09309907}" ma:internalName="Markets" ma:readOnly="false" ma:showField="MarketName"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Milestone" ma:index="90" nillable="true" ma:displayName="Milestone" ma:default="" ma:internalName="Milestone" ma:readOnly="false">
      <xsd:simpleType>
        <xsd:restriction base="dms:Unknown"/>
      </xsd:simpleType>
    </xsd:element>
    <xsd:element name="TPNamespace" ma:index="93" nillable="true" ma:displayName="Namespace" ma:default="" ma:internalName="TPNamespace">
      <xsd:simpleType>
        <xsd:restriction base="dms:Text"/>
      </xsd:simpleType>
    </xsd:element>
    <xsd:element name="NumericId" ma:index="94" nillable="true" ma:displayName="Numeric ID" ma:default="" ma:indexed="true" ma:internalName="NumericId" ma:readOnly="false">
      <xsd:simpleType>
        <xsd:restriction base="dms:Number"/>
      </xsd:simpleType>
    </xsd:element>
    <xsd:element name="NumOfRatingsLookup" ma:index="95" nillable="true" ma:displayName="NumOfRatings" ma:default="" ma:list="{AD356C7F-0981-4C41-B229-50D503AAD5E8}" ma:internalName="NumOfRatingsLookup" ma:readOnly="true" ma:showField="NumOfRatings"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OOCacheId" ma:index="96" nillable="true" ma:displayName="OOCacheId" ma:internalName="OOCacheId" ma:readOnly="false">
      <xsd:simpleType>
        <xsd:restriction base="dms:Text"/>
      </xsd:simpleType>
    </xsd:element>
    <xsd:element name="OpenTemplate" ma:index="97" nillable="true" ma:displayName="Open Template" ma:default="true" ma:internalName="OpenTemplate">
      <xsd:simpleType>
        <xsd:restriction base="dms:Boolean"/>
      </xsd:simpleType>
    </xsd:element>
    <xsd:element name="OriginAsset" ma:index="98" nillable="true" ma:displayName="Origin Asset" ma:default="" ma:internalName="OriginAsset" ma:readOnly="false">
      <xsd:simpleType>
        <xsd:restriction base="dms:Text"/>
      </xsd:simpleType>
    </xsd:element>
    <xsd:element name="OriginalRelease" ma:index="99"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0" nillable="true" ma:displayName="Original Source Market Group" ma:default="" ma:internalName="OriginalSourceMarket" ma:readOnly="false">
      <xsd:simpleType>
        <xsd:restriction base="dms:Text"/>
      </xsd:simpleType>
    </xsd:element>
    <xsd:element name="OutputCachingOn" ma:index="101" nillable="true" ma:displayName="Output Caching" ma:default="true" ma:hidden="true" ma:internalName="OutputCachingOn" ma:readOnly="false">
      <xsd:simpleType>
        <xsd:restriction base="dms:Boolean"/>
      </xsd:simpleType>
    </xsd:element>
    <xsd:element name="ParentAssetId" ma:index="102" nillable="true" ma:displayName="Parent Asset Id" ma:default="" ma:internalName="ParentAssetId" ma:readOnly="false">
      <xsd:simpleType>
        <xsd:restriction base="dms:Text"/>
      </xsd:simpleType>
    </xsd:element>
    <xsd:element name="PlannedPubDate" ma:index="103" nillable="true" ma:displayName="Planned Publish Date" ma:default="" ma:indexed="true" ma:internalName="PlannedPubDate" ma:readOnly="false">
      <xsd:simpleType>
        <xsd:restriction base="dms:DateTime"/>
      </xsd:simpleType>
    </xsd:element>
    <xsd:element name="PolicheckWords" ma:index="104" nillable="true" ma:displayName="Policheck Words" ma:default="" ma:internalName="PolicheckWords" ma:readOnly="false">
      <xsd:simpleType>
        <xsd:restriction base="dms:Text"/>
      </xsd:simpleType>
    </xsd:element>
    <xsd:element name="BusinessGroup" ma:index="105" nillable="true" ma:displayName="Product Division Owner" ma:default="" ma:internalName="BusinessGroup" ma:readOnly="false">
      <xsd:simpleType>
        <xsd:restriction base="dms:Unknown"/>
      </xsd:simpleType>
    </xsd:element>
    <xsd:element name="UAProjectedTotalWords" ma:index="106" nillable="true" ma:displayName="Projected Word Count" ma:default="" ma:internalName="UAProjectedTotalWords" ma:readOnly="false">
      <xsd:simpleType>
        <xsd:restriction base="dms:Unknown"/>
      </xsd:simpleType>
    </xsd:element>
    <xsd:element name="Provider" ma:index="107" nillable="true" ma:displayName="Provider" ma:default="" ma:internalName="Provider" ma:readOnly="false">
      <xsd:simpleType>
        <xsd:restriction base="dms:Unknown"/>
      </xsd:simpleType>
    </xsd:element>
    <xsd:element name="Providers" ma:index="108" nillable="true" ma:displayName="Providers" ma:default="" ma:internalName="Providers">
      <xsd:simpleType>
        <xsd:restriction base="dms:Unknown"/>
      </xsd:simpleType>
    </xsd:element>
    <xsd:element name="PublishStatusLookup" ma:index="109" nillable="true" ma:displayName="Publish Status" ma:default="" ma:list="{AD356C7F-0981-4C41-B229-50D503AAD5E8}" ma:internalName="PublishStatusLookup" ma:readOnly="false" ma:showField="PublishStatus"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PublishTargets" ma:index="110" nillable="true" ma:displayName="Publish Target" ma:default="OfficeOnlineVNext" ma:internalName="PublishTargets" ma:readOnly="false">
      <xsd:simpleType>
        <xsd:restriction base="dms:Unknown"/>
      </xsd:simpleType>
    </xsd:element>
    <xsd:element name="RecommendationsModifier" ma:index="111" nillable="true" ma:displayName="Recommendations Modifier" ma:default="" ma:internalName="RecommendationsModifier" ma:readOnly="false">
      <xsd:simpleType>
        <xsd:restriction base="dms:Number"/>
      </xsd:simpleType>
    </xsd:element>
    <xsd:element name="ArtSampleDocs" ma:index="112" nillable="true" ma:displayName="Sample Docs" ma:default="" ma:hidden="true" ma:internalName="ArtSampleDocs" ma:readOnly="false">
      <xsd:simpleType>
        <xsd:restriction base="dms:Text"/>
      </xsd:simpleType>
    </xsd:element>
    <xsd:element name="ScenarioTagsTaxHTField0" ma:index="114" nillable="true" ma:taxonomy="true" ma:internalName="ScenarioTagsTaxHTField0" ma:taxonomyFieldName="ScenarioTags" ma:displayName="Scenarios" ma:readOnly="false" ma:default="" ma:fieldId="{3f195d06-aec0-4d35-9b7e-8061da1a1386}"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6"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7" nillable="true" ma:displayName="Source Title" ma:default="" ma:indexed="true" ma:internalName="SourceTitle" ma:readOnly="false">
      <xsd:simpleType>
        <xsd:restriction base="dms:Text"/>
      </xsd:simpleType>
    </xsd:element>
    <xsd:element name="CSXSubmissionDate" ma:index="118" nillable="true" ma:displayName="Submission Date" ma:default="" ma:internalName="CSXSubmissionDate" ma:readOnly="false">
      <xsd:simpleType>
        <xsd:restriction base="dms:DateTime"/>
      </xsd:simpleType>
    </xsd:element>
    <xsd:element name="SubmitterId" ma:index="119" nillable="true" ma:displayName="Submitter ID" ma:default="" ma:internalName="SubmitterId" ma:readOnly="false">
      <xsd:simpleType>
        <xsd:restriction base="dms:Text"/>
      </xsd:simpleType>
    </xsd:element>
    <xsd:element name="TaxCatchAll" ma:index="120" nillable="true" ma:displayName="Taxonomy Catch All Column" ma:hidden="true" ma:list="{73ff1703-6c3c-47c1-ae53-2bc507bafe3b}" ma:internalName="TaxCatchAll" ma:showField="CatchAllData"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TaxCatchAllLabel" ma:index="121" nillable="true" ma:displayName="Taxonomy Catch All Column1" ma:hidden="true" ma:list="{73ff1703-6c3c-47c1-ae53-2bc507bafe3b}" ma:internalName="TaxCatchAllLabel" ma:readOnly="true" ma:showField="CatchAllDataLabel"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TemplateStatus" ma:index="122" nillable="true" ma:displayName="Template Status" ma:default="" ma:internalName="TemplateStatus">
      <xsd:simpleType>
        <xsd:restriction base="dms:Unknown"/>
      </xsd:simpleType>
    </xsd:element>
    <xsd:element name="TemplateTemplateType" ma:index="123" nillable="true" ma:displayName="Template Type" ma:default="" ma:internalName="TemplateTemplateType">
      <xsd:simpleType>
        <xsd:restriction base="dms:Unknown"/>
      </xsd:simpleType>
    </xsd:element>
    <xsd:element name="ThumbnailAssetId" ma:index="124" nillable="true" ma:displayName="Thumbnail Image Asset" ma:default="" ma:internalName="ThumbnailAssetId" ma:readOnly="false">
      <xsd:simpleType>
        <xsd:restriction base="dms:Text"/>
      </xsd:simpleType>
    </xsd:element>
    <xsd:element name="TimesCloned" ma:index="125" nillable="true" ma:displayName="Times Cloned" ma:default="" ma:internalName="TimesCloned" ma:readOnly="false">
      <xsd:simpleType>
        <xsd:restriction base="dms:Number"/>
      </xsd:simpleType>
    </xsd:element>
    <xsd:element name="TrustLevel" ma:index="127" nillable="true" ma:displayName="Trust Level" ma:default="1 Microsoft Managed Content" ma:internalName="TrustLevel" ma:readOnly="false">
      <xsd:simpleType>
        <xsd:restriction base="dms:Unknown"/>
      </xsd:simpleType>
    </xsd:element>
    <xsd:element name="UALocComments" ma:index="128" nillable="true" ma:displayName="UA Loc Comments" ma:default="" ma:internalName="UALocComments" ma:readOnly="false">
      <xsd:simpleType>
        <xsd:restriction base="dms:Note"/>
      </xsd:simpleType>
    </xsd:element>
    <xsd:element name="UALocRecommendation" ma:index="129"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0" nillable="true" ma:displayName="UA Notes" ma:default="" ma:internalName="UANotes" ma:readOnly="false">
      <xsd:simpleType>
        <xsd:restriction base="dms:Note"/>
      </xsd:simpleType>
    </xsd:element>
    <xsd:element name="TPAppVersion" ma:index="131" nillable="true" ma:displayName="Version" ma:default="" ma:internalName="TPAppVersion">
      <xsd:simpleType>
        <xsd:restriction base="dms:Text"/>
      </xsd:simpleType>
    </xsd:element>
    <xsd:element name="VoteCount" ma:index="132"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2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APDescription xmlns="7851d254-ce09-43b6-8d90-072588e7901c" xsi:nil="true"/>
    <AssetExpire xmlns="7851d254-ce09-43b6-8d90-072588e7901c">2029-05-12T07:00:00+00:00</AssetExpire>
    <IntlLangReviewDate xmlns="7851d254-ce09-43b6-8d90-072588e7901c">2010-05-28T00:21:00+00:00</IntlLangReviewDate>
    <TPFriendlyName xmlns="7851d254-ce09-43b6-8d90-072588e7901c" xsi:nil="true"/>
    <IntlLangReview xmlns="7851d254-ce09-43b6-8d90-072588e7901c" xsi:nil="true"/>
    <PolicheckWords xmlns="7851d254-ce09-43b6-8d90-072588e7901c" xsi:nil="true"/>
    <SubmitterId xmlns="7851d254-ce09-43b6-8d90-072588e7901c" xsi:nil="true"/>
    <AcquiredFrom xmlns="7851d254-ce09-43b6-8d90-072588e7901c">Community</AcquiredFrom>
    <EditorialStatus xmlns="7851d254-ce09-43b6-8d90-072588e7901c" xsi:nil="true"/>
    <Markets xmlns="7851d254-ce09-43b6-8d90-072588e7901c"/>
    <OriginAsset xmlns="7851d254-ce09-43b6-8d90-072588e7901c" xsi:nil="true"/>
    <AssetStart xmlns="7851d254-ce09-43b6-8d90-072588e7901c">2010-05-28T00:18:47+00:00</AssetStart>
    <FriendlyTitle xmlns="7851d254-ce09-43b6-8d90-072588e7901c" xsi:nil="true"/>
    <MarketSpecific xmlns="7851d254-ce09-43b6-8d90-072588e7901c">false</MarketSpecific>
    <TPNamespace xmlns="7851d254-ce09-43b6-8d90-072588e7901c" xsi:nil="true"/>
    <PublishStatusLookup xmlns="7851d254-ce09-43b6-8d90-072588e7901c">
      <Value>271634</Value>
      <Value>318997</Value>
    </PublishStatusLookup>
    <APAuthor xmlns="7851d254-ce09-43b6-8d90-072588e7901c">
      <UserInfo>
        <DisplayName>REDMOND\v-luannv</DisplayName>
        <AccountId>92</AccountId>
        <AccountType/>
      </UserInfo>
    </APAuthor>
    <TPCommandLine xmlns="7851d254-ce09-43b6-8d90-072588e7901c" xsi:nil="true"/>
    <IntlLangReviewer xmlns="7851d254-ce09-43b6-8d90-072588e7901c" xsi:nil="true"/>
    <OpenTemplate xmlns="7851d254-ce09-43b6-8d90-072588e7901c">true</OpenTemplate>
    <CSXSubmissionDate xmlns="7851d254-ce09-43b6-8d90-072588e7901c" xsi:nil="true"/>
    <Manager xmlns="7851d254-ce09-43b6-8d90-072588e7901c" xsi:nil="true"/>
    <NumericId xmlns="7851d254-ce09-43b6-8d90-072588e7901c" xsi:nil="true"/>
    <ParentAssetId xmlns="7851d254-ce09-43b6-8d90-072588e7901c" xsi:nil="true"/>
    <OriginalSourceMarket xmlns="7851d254-ce09-43b6-8d90-072588e7901c">english</OriginalSourceMarket>
    <ApprovalStatus xmlns="7851d254-ce09-43b6-8d90-072588e7901c">InProgress</ApprovalStatus>
    <TPComponent xmlns="7851d254-ce09-43b6-8d90-072588e7901c" xsi:nil="true"/>
    <EditorialTags xmlns="7851d254-ce09-43b6-8d90-072588e7901c" xsi:nil="true"/>
    <TPExecutable xmlns="7851d254-ce09-43b6-8d90-072588e7901c" xsi:nil="true"/>
    <TPLaunchHelpLink xmlns="7851d254-ce09-43b6-8d90-072588e7901c" xsi:nil="true"/>
    <SourceTitle xmlns="7851d254-ce09-43b6-8d90-072588e7901c" xsi:nil="true"/>
    <CSXUpdate xmlns="7851d254-ce09-43b6-8d90-072588e7901c">false</CSXUpdate>
    <IntlLocPriority xmlns="7851d254-ce09-43b6-8d90-072588e7901c" xsi:nil="true"/>
    <UAProjectedTotalWords xmlns="7851d254-ce09-43b6-8d90-072588e7901c" xsi:nil="true"/>
    <AssetType xmlns="7851d254-ce09-43b6-8d90-072588e7901c" xsi:nil="true"/>
    <MachineTranslated xmlns="7851d254-ce09-43b6-8d90-072588e7901c">false</MachineTranslated>
    <OutputCachingOn xmlns="7851d254-ce09-43b6-8d90-072588e7901c">true</OutputCachingOn>
    <TemplateStatus xmlns="7851d254-ce09-43b6-8d90-072588e7901c" xsi:nil="true"/>
    <IsSearchable xmlns="7851d254-ce09-43b6-8d90-072588e7901c">true</IsSearchable>
    <ContentItem xmlns="7851d254-ce09-43b6-8d90-072588e7901c" xsi:nil="true"/>
    <HandoffToMSDN xmlns="7851d254-ce09-43b6-8d90-072588e7901c">2010-05-28T00:21:00+00:00</HandoffToMSDN>
    <ShowIn xmlns="7851d254-ce09-43b6-8d90-072588e7901c">Show everywhere</ShowIn>
    <ThumbnailAssetId xmlns="7851d254-ce09-43b6-8d90-072588e7901c" xsi:nil="true"/>
    <UALocComments xmlns="7851d254-ce09-43b6-8d90-072588e7901c" xsi:nil="true"/>
    <UALocRecommendation xmlns="7851d254-ce09-43b6-8d90-072588e7901c">Localize</UALocRecommendation>
    <LastModifiedDateTime xmlns="7851d254-ce09-43b6-8d90-072588e7901c">2010-05-28T00:21:00+00:00</LastModifiedDateTime>
    <LastPublishResultLookup xmlns="7851d254-ce09-43b6-8d90-072588e7901c"/>
    <LegacyData xmlns="7851d254-ce09-43b6-8d90-072588e7901c" xsi:nil="true"/>
    <ClipArtFilename xmlns="7851d254-ce09-43b6-8d90-072588e7901c" xsi:nil="true"/>
    <TPApplication xmlns="7851d254-ce09-43b6-8d90-072588e7901c" xsi:nil="true"/>
    <CSXHash xmlns="7851d254-ce09-43b6-8d90-072588e7901c" xsi:nil="true"/>
    <DirectSourceMarket xmlns="7851d254-ce09-43b6-8d90-072588e7901c">english</DirectSourceMarket>
    <PrimaryImageGen xmlns="7851d254-ce09-43b6-8d90-072588e7901c">true</PrimaryImageGen>
    <PlannedPubDate xmlns="7851d254-ce09-43b6-8d90-072588e7901c">2010-05-28T00:21:00+00:00</PlannedPubDate>
    <CSXSubmissionMarket xmlns="7851d254-ce09-43b6-8d90-072588e7901c" xsi:nil="true"/>
    <Downloads xmlns="7851d254-ce09-43b6-8d90-072588e7901c">0</Downloads>
    <ArtSampleDocs xmlns="7851d254-ce09-43b6-8d90-072588e7901c" xsi:nil="true"/>
    <TrustLevel xmlns="7851d254-ce09-43b6-8d90-072588e7901c">1 Microsoft Managed Content</TrustLevel>
    <TPLaunchHelpLinkType xmlns="7851d254-ce09-43b6-8d90-072588e7901c">Template</TPLaunchHelpLinkType>
    <BusinessGroup xmlns="7851d254-ce09-43b6-8d90-072588e7901c" xsi:nil="true"/>
    <Providers xmlns="7851d254-ce09-43b6-8d90-072588e7901c" xsi:nil="true"/>
    <TemplateTemplateType xmlns="7851d254-ce09-43b6-8d90-072588e7901c">PowerPoint Presentation Template</TemplateTemplateType>
    <TimesCloned xmlns="7851d254-ce09-43b6-8d90-072588e7901c" xsi:nil="true"/>
    <TPAppVersion xmlns="7851d254-ce09-43b6-8d90-072588e7901c" xsi:nil="true"/>
    <VoteCount xmlns="7851d254-ce09-43b6-8d90-072588e7901c" xsi:nil="true"/>
    <Provider xmlns="7851d254-ce09-43b6-8d90-072588e7901c" xsi:nil="true"/>
    <UACurrentWords xmlns="7851d254-ce09-43b6-8d90-072588e7901c" xsi:nil="true"/>
    <AssetId xmlns="7851d254-ce09-43b6-8d90-072588e7901c">TP101881403</AssetId>
    <TPClientViewer xmlns="7851d254-ce09-43b6-8d90-072588e7901c" xsi:nil="true"/>
    <DSATActionTaken xmlns="7851d254-ce09-43b6-8d90-072588e7901c">Best Bets</DSATActionTaken>
    <APEditor xmlns="7851d254-ce09-43b6-8d90-072588e7901c">
      <UserInfo>
        <DisplayName/>
        <AccountId xsi:nil="true"/>
        <AccountType/>
      </UserInfo>
    </APEditor>
    <TPInstallLocation xmlns="7851d254-ce09-43b6-8d90-072588e7901c" xsi:nil="true"/>
    <OOCacheId xmlns="7851d254-ce09-43b6-8d90-072588e7901c" xsi:nil="true"/>
    <IsDeleted xmlns="7851d254-ce09-43b6-8d90-072588e7901c">false</IsDeleted>
    <PublishTargets xmlns="7851d254-ce09-43b6-8d90-072588e7901c">OfficeOnline</PublishTargets>
    <ApprovalLog xmlns="7851d254-ce09-43b6-8d90-072588e7901c" xsi:nil="true"/>
    <BugNumber xmlns="7851d254-ce09-43b6-8d90-072588e7901c" xsi:nil="true"/>
    <CrawlForDependencies xmlns="7851d254-ce09-43b6-8d90-072588e7901c">false</CrawlForDependencies>
    <LastHandOff xmlns="7851d254-ce09-43b6-8d90-072588e7901c" xsi:nil="true"/>
    <Milestone xmlns="7851d254-ce09-43b6-8d90-072588e7901c" xsi:nil="true"/>
    <UANotes xmlns="7851d254-ce09-43b6-8d90-072588e7901c" xsi:nil="true"/>
    <CampaignTagsTaxHTField0 xmlns="7851d254-ce09-43b6-8d90-072588e7901c">
      <Terms xmlns="http://schemas.microsoft.com/office/infopath/2007/PartnerControls"/>
    </CampaignTagsTaxHTField0>
    <InternalTagsTaxHTField0 xmlns="7851d254-ce09-43b6-8d90-072588e7901c">
      <Terms xmlns="http://schemas.microsoft.com/office/infopath/2007/PartnerControls"/>
    </InternalTagsTaxHTField0>
    <LocComments xmlns="7851d254-ce09-43b6-8d90-072588e7901c" xsi:nil="true"/>
    <OriginalRelease xmlns="7851d254-ce09-43b6-8d90-072588e7901c">14</OriginalRelease>
    <ScenarioTagsTaxHTField0 xmlns="7851d254-ce09-43b6-8d90-072588e7901c">
      <Terms xmlns="http://schemas.microsoft.com/office/infopath/2007/PartnerControls"/>
    </ScenarioTagsTaxHTField0>
    <TaxCatchAll xmlns="7851d254-ce09-43b6-8d90-072588e7901c"/>
    <LocRecommendedHandoff xmlns="7851d254-ce09-43b6-8d90-072588e7901c" xsi:nil="true"/>
    <BlockPublish xmlns="7851d254-ce09-43b6-8d90-072588e7901c">false</BlockPublish>
    <LocManualTestRequired xmlns="7851d254-ce09-43b6-8d90-072588e7901c">false</LocManualTestRequired>
    <LocalizationTagsTaxHTField0 xmlns="7851d254-ce09-43b6-8d90-072588e7901c">
      <Terms xmlns="http://schemas.microsoft.com/office/infopath/2007/PartnerControls"/>
    </LocalizationTagsTaxHTField0>
    <LocLastLocAttemptVersionLookup xmlns="7851d254-ce09-43b6-8d90-072588e7901c">154463</LocLastLocAttemptVersionLookup>
    <FeatureTagsTaxHTField0 xmlns="7851d254-ce09-43b6-8d90-072588e7901c">
      <Terms xmlns="http://schemas.microsoft.com/office/infopath/2007/PartnerControls"/>
    </FeatureTagsTaxHTField0>
    <RecommendationsModifier xmlns="7851d254-ce09-43b6-8d90-072588e7901c" xsi:nil="true"/>
    <LocMarketGroupTiers2 xmlns="7851d254-ce09-43b6-8d90-072588e7901c" xsi:nil="true"/>
  </documentManagement>
</p:properties>
</file>

<file path=customXml/itemProps1.xml><?xml version="1.0" encoding="utf-8"?>
<ds:datastoreItem xmlns:ds="http://schemas.openxmlformats.org/officeDocument/2006/customXml" ds:itemID="{2775F2C4-9D14-4624-947E-52E2D6617A11}">
  <ds:schemaRefs>
    <ds:schemaRef ds:uri="http://schemas.microsoft.com/sharepoint/v3/contenttype/forms"/>
  </ds:schemaRefs>
</ds:datastoreItem>
</file>

<file path=customXml/itemProps2.xml><?xml version="1.0" encoding="utf-8"?>
<ds:datastoreItem xmlns:ds="http://schemas.openxmlformats.org/officeDocument/2006/customXml" ds:itemID="{4412FD6F-F104-45AC-80A7-FD85C02E2B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1d254-ce09-43b6-8d90-072588e790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C78A77-FD59-4671-8745-B07E38FD3209}">
  <ds:schemaRefs>
    <ds:schemaRef ds:uri="http://schemas.microsoft.com/office/2006/metadata/properties"/>
    <ds:schemaRef ds:uri="7851d254-ce09-43b6-8d90-072588e7901c"/>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TM01881421</Template>
  <TotalTime>874</TotalTime>
  <Words>4011</Words>
  <Application>Microsoft Macintosh PowerPoint</Application>
  <PresentationFormat>Presentazione su schermo (4:3)</PresentationFormat>
  <Paragraphs>477</Paragraphs>
  <Slides>31</Slides>
  <Notes>30</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TM01881421</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LCJ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Biagio</dc:creator>
  <cp:lastModifiedBy>PR PR</cp:lastModifiedBy>
  <cp:revision>170</cp:revision>
  <dcterms:created xsi:type="dcterms:W3CDTF">2011-04-07T03:39:45Z</dcterms:created>
  <dcterms:modified xsi:type="dcterms:W3CDTF">2015-11-24T06:21:15Z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0x010100FB888328A8731147A9E2416CA6C7A65B0400DC6FA6ECFB23F54F9F45EE586A6D0A65</vt:lpwstr>
  </property>
  <property fmtid="{D5CDD505-2E9C-101B-9397-08002B2CF9AE}" pid="3" name="Scrubbed &amp; tested?">
    <vt:lpwstr>0</vt:lpwstr>
  </property>
  <property fmtid="{D5CDD505-2E9C-101B-9397-08002B2CF9AE}" pid="4" name="Effects types">
    <vt:lpwstr/>
  </property>
  <property fmtid="{D5CDD505-2E9C-101B-9397-08002B2CF9AE}" pid="5" name="Notes0">
    <vt:lpwstr/>
  </property>
  <property fmtid="{D5CDD505-2E9C-101B-9397-08002B2CF9AE}" pid="6" name="Presentation">
    <vt:lpwstr>TEXT_PIC</vt:lpwstr>
  </property>
  <property fmtid="{D5CDD505-2E9C-101B-9397-08002B2CF9AE}" pid="7" name="SlideDescription">
    <vt:lpwstr/>
  </property>
</Properties>
</file>